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8334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8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440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95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5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8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0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7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2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7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2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7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6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Основи цифрової грамотності для педагогів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Тривалість: 4 тижні | Аудиторія: вчителі, викладачі, освітяни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Автор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Щепний Назарій Русланович</a:t>
            </a:r>
          </a:p>
          <a:p>
            <a:r>
              <a:t>Бакалавр з професійної освіти (цифрові технології), НУ «Львівська політехніка»</a:t>
            </a:r>
          </a:p>
          <a:p>
            <a:r>
              <a:t>Досвід у проведенні онлайн-навчання, створенні навчальних матеріалів</a:t>
            </a:r>
          </a:p>
          <a:p>
            <a:r>
              <a:t>Працює з інструментами Google Workspace, Zoom, Canva, Moodle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Мета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Сформувати базові цифрові навички у педагогів</a:t>
            </a:r>
          </a:p>
          <a:p>
            <a:r>
              <a:t>Навчити працювати з Google-документами, презентаціями, електронною поштою</a:t>
            </a:r>
          </a:p>
          <a:p>
            <a:r>
              <a:t>Ознайомити з методами проведення онлайн-занять та організацією взаємодії з учнями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Структура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Модуль 1: Вступ до цифрової грамотності</a:t>
            </a:r>
          </a:p>
          <a:p>
            <a:r>
              <a:t>Модуль 2: Google Workspace у роботі педагога</a:t>
            </a:r>
          </a:p>
          <a:p>
            <a:r>
              <a:t>Модуль 3: Онлайн-взаємодія та комунікація (Zoom, Google Meet)</a:t>
            </a:r>
          </a:p>
          <a:p>
            <a:r>
              <a:t>Модуль 4: Практичне завдання – створення інтерактивного уроку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Організація навчання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Формат: дистанційний (Google Classroom, Zoom)</a:t>
            </a:r>
          </a:p>
          <a:p>
            <a:r>
              <a:t>Форма: самостійна робота + групові зустрічі</a:t>
            </a:r>
          </a:p>
          <a:p>
            <a:r>
              <a:t>Консультації з викладачем щотижня</a:t>
            </a:r>
          </a:p>
          <a:p>
            <a:r>
              <a:t>Групова взаємодія у форумах, чатах та під час онлайн-сесій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Контроль виконання завдань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Після кожного модуля — тестування та практичне завдання</a:t>
            </a:r>
          </a:p>
          <a:p>
            <a:r>
              <a:t>Оцінювання за критеріями: точність, практичність, креативність</a:t>
            </a:r>
          </a:p>
          <a:p>
            <a:r>
              <a:t>Проміжні тести та підсумковий проєкт</a:t>
            </a:r>
          </a:p>
          <a:p>
            <a:r>
              <a:t>Можливість повторної спроби для підвищення оцінки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Кінцевий результат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Учасники курсу зможуть самостійно організовувати онлайн-уроки</a:t>
            </a:r>
          </a:p>
          <a:p>
            <a:r>
              <a:t>Впевнено працюватимуть з цифровими інструментами</a:t>
            </a:r>
          </a:p>
          <a:p>
            <a:r>
              <a:t>Отримають сертифікат про проходження курсу</a:t>
            </a:r>
          </a:p>
          <a:p>
            <a:r>
              <a:t>Здобудуть реальні навички для використання в освітній практиці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Додаткова інформація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Платформи: Google Classroom, YouTube, Zoom</a:t>
            </a:r>
          </a:p>
          <a:p>
            <a:r>
              <a:t>Усі матеріали надаються безкоштовно</a:t>
            </a:r>
          </a:p>
          <a:p>
            <a:r>
              <a:t>Підтримка учасників курсу — через email та відеозустрічі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230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Основи цифрової грамотності для педагогів</vt:lpstr>
      <vt:lpstr>Автор курсу</vt:lpstr>
      <vt:lpstr>Мета курсу</vt:lpstr>
      <vt:lpstr>Структура курсу</vt:lpstr>
      <vt:lpstr>Організація навчання</vt:lpstr>
      <vt:lpstr>Контроль виконання завдань</vt:lpstr>
      <vt:lpstr>Кінцевий результат</vt:lpstr>
      <vt:lpstr>Додаткова інформація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цифрової грамотності для педагогів</dc:title>
  <dc:subject/>
  <dc:creator/>
  <cp:keywords/>
  <dc:description>generated using python-pptx</dc:description>
  <cp:lastModifiedBy>Asus</cp:lastModifiedBy>
  <cp:revision>2</cp:revision>
  <dcterms:created xsi:type="dcterms:W3CDTF">2013-01-27T09:14:16Z</dcterms:created>
  <dcterms:modified xsi:type="dcterms:W3CDTF">2025-05-30T20:48:17Z</dcterms:modified>
  <cp:category/>
</cp:coreProperties>
</file>