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notesMasterIdLst>
    <p:notesMasterId r:id="rId9"/>
  </p:notesMasterIdLst>
  <p:sldIdLst>
    <p:sldId id="258" r:id="rId2"/>
    <p:sldId id="262" r:id="rId3"/>
    <p:sldId id="290" r:id="rId4"/>
    <p:sldId id="260" r:id="rId5"/>
    <p:sldId id="259" r:id="rId6"/>
    <p:sldId id="294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70611-8172-4705-97D8-C7698FF93338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AC2CB7A-E71A-4F61-9C7E-305E32E1C9FB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Взаємодія учасників і викладача</a:t>
          </a:r>
        </a:p>
      </dgm:t>
    </dgm:pt>
    <dgm:pt modelId="{480EC038-575D-4D77-8427-9AEBB893BB59}" type="parTrans" cxnId="{C8A24750-D4B7-4AD5-B9F4-F2B7BB053B35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FDAA53-5567-4F57-9AC5-67D8412E8998}" type="sibTrans" cxnId="{C8A24750-D4B7-4AD5-B9F4-F2B7BB053B35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7140BF-B8CF-4EF4-85A0-7F736B3D3958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форум</a:t>
          </a:r>
        </a:p>
      </dgm:t>
    </dgm:pt>
    <dgm:pt modelId="{C3D2E0E5-04A3-40AB-9C30-E69219ECF02F}" type="parTrans" cxnId="{8A340516-CB75-4210-982D-F42C394C34F8}">
      <dgm:prSet custT="1"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F4742B-B3AA-442A-AC69-0F1CD9221346}" type="sibTrans" cxnId="{8A340516-CB75-4210-982D-F42C394C34F8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BEC0EB-72F1-4F34-BA9E-A2181138DA9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інструкції</a:t>
          </a:r>
        </a:p>
      </dgm:t>
    </dgm:pt>
    <dgm:pt modelId="{A580E41E-CB18-457D-AE7C-89C4D6030AF7}" type="parTrans" cxnId="{FF000F03-B218-4E01-89C4-D09E0465AB17}">
      <dgm:prSet custT="1"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4C143-C8D0-4C38-9E74-529894E3242B}" type="sibTrans" cxnId="{FF000F03-B218-4E01-89C4-D09E0465AB17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412C90-D045-4418-9F28-9D4FACA713D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чат</a:t>
          </a:r>
        </a:p>
      </dgm:t>
    </dgm:pt>
    <dgm:pt modelId="{16D93DCF-A6B1-4EAB-B786-E25770715CD2}" type="parTrans" cxnId="{0EAC15FA-D853-4661-AA77-D7F3CA1ED31D}">
      <dgm:prSet custT="1"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147BC4-B76D-4BE1-B410-46490A6487EE}" type="sibTrans" cxnId="{0EAC15FA-D853-4661-AA77-D7F3CA1ED31D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59B87-09E9-4AA8-85AD-5D115ED87409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коментарі</a:t>
          </a:r>
        </a:p>
      </dgm:t>
    </dgm:pt>
    <dgm:pt modelId="{B3178D31-1903-4AB6-A27C-B84DC40A8BCE}" type="parTrans" cxnId="{EB7B9980-E22D-440B-8464-6CAE30203DE6}">
      <dgm:prSet custT="1"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5BFD0-9B7D-4DD0-9604-5AC9A7EE0BB4}" type="sibTrans" cxnId="{EB7B9980-E22D-440B-8464-6CAE30203DE6}">
      <dgm:prSet/>
      <dgm:spPr/>
      <dgm:t>
        <a:bodyPr/>
        <a:lstStyle/>
        <a:p>
          <a:endParaRPr lang="uk-UA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BB3FA0-1DA5-41C9-A793-FE2990107CD8}" type="pres">
      <dgm:prSet presAssocID="{DDC70611-8172-4705-97D8-C7698FF9333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3A4F51-B609-414A-802C-C3155A094C4A}" type="pres">
      <dgm:prSet presAssocID="{7AC2CB7A-E71A-4F61-9C7E-305E32E1C9FB}" presName="centerShape" presStyleLbl="node0" presStyleIdx="0" presStyleCnt="1" custScaleX="150656" custScaleY="141179"/>
      <dgm:spPr/>
    </dgm:pt>
    <dgm:pt modelId="{A110BEA3-A5AE-476F-B70E-BFD71E84181A}" type="pres">
      <dgm:prSet presAssocID="{C3D2E0E5-04A3-40AB-9C30-E69219ECF02F}" presName="parTrans" presStyleLbl="sibTrans2D1" presStyleIdx="0" presStyleCnt="4"/>
      <dgm:spPr/>
    </dgm:pt>
    <dgm:pt modelId="{D0C3D000-619A-4FEA-9F9B-292BAF6D4BFC}" type="pres">
      <dgm:prSet presAssocID="{C3D2E0E5-04A3-40AB-9C30-E69219ECF02F}" presName="connectorText" presStyleLbl="sibTrans2D1" presStyleIdx="0" presStyleCnt="4"/>
      <dgm:spPr/>
    </dgm:pt>
    <dgm:pt modelId="{1B9ED587-7675-45F1-AD31-D5456797DBEA}" type="pres">
      <dgm:prSet presAssocID="{9A7140BF-B8CF-4EF4-85A0-7F736B3D3958}" presName="node" presStyleLbl="node1" presStyleIdx="0" presStyleCnt="4" custScaleX="119376" custScaleY="114830">
        <dgm:presLayoutVars>
          <dgm:bulletEnabled val="1"/>
        </dgm:presLayoutVars>
      </dgm:prSet>
      <dgm:spPr/>
    </dgm:pt>
    <dgm:pt modelId="{741C3E72-1135-443F-BC39-2E85B89BB527}" type="pres">
      <dgm:prSet presAssocID="{A580E41E-CB18-457D-AE7C-89C4D6030AF7}" presName="parTrans" presStyleLbl="sibTrans2D1" presStyleIdx="1" presStyleCnt="4"/>
      <dgm:spPr/>
    </dgm:pt>
    <dgm:pt modelId="{C3A70CF1-D1D7-4D55-B90D-BD58774B3FF3}" type="pres">
      <dgm:prSet presAssocID="{A580E41E-CB18-457D-AE7C-89C4D6030AF7}" presName="connectorText" presStyleLbl="sibTrans2D1" presStyleIdx="1" presStyleCnt="4"/>
      <dgm:spPr/>
    </dgm:pt>
    <dgm:pt modelId="{6FAD27F7-31ED-40D5-B92E-4EB72E69AA3A}" type="pres">
      <dgm:prSet presAssocID="{D7BEC0EB-72F1-4F34-BA9E-A2181138DA9B}" presName="node" presStyleLbl="node1" presStyleIdx="1" presStyleCnt="4" custScaleX="118313" custScaleY="121979" custRadScaleRad="113118" custRadScaleInc="-1686">
        <dgm:presLayoutVars>
          <dgm:bulletEnabled val="1"/>
        </dgm:presLayoutVars>
      </dgm:prSet>
      <dgm:spPr/>
    </dgm:pt>
    <dgm:pt modelId="{C42DB86E-9058-4784-BB09-D62AF07D808C}" type="pres">
      <dgm:prSet presAssocID="{16D93DCF-A6B1-4EAB-B786-E25770715CD2}" presName="parTrans" presStyleLbl="sibTrans2D1" presStyleIdx="2" presStyleCnt="4"/>
      <dgm:spPr/>
    </dgm:pt>
    <dgm:pt modelId="{45BC5FAF-99BA-4FDB-B00E-2486F2C179AC}" type="pres">
      <dgm:prSet presAssocID="{16D93DCF-A6B1-4EAB-B786-E25770715CD2}" presName="connectorText" presStyleLbl="sibTrans2D1" presStyleIdx="2" presStyleCnt="4"/>
      <dgm:spPr/>
    </dgm:pt>
    <dgm:pt modelId="{B28E812C-739B-4187-A8E8-D7865FD84910}" type="pres">
      <dgm:prSet presAssocID="{A4412C90-D045-4418-9F28-9D4FACA713DA}" presName="node" presStyleLbl="node1" presStyleIdx="2" presStyleCnt="4" custScaleX="119376" custScaleY="118252">
        <dgm:presLayoutVars>
          <dgm:bulletEnabled val="1"/>
        </dgm:presLayoutVars>
      </dgm:prSet>
      <dgm:spPr/>
    </dgm:pt>
    <dgm:pt modelId="{E6D450E2-FF09-4B0A-9492-25F09B492F0F}" type="pres">
      <dgm:prSet presAssocID="{B3178D31-1903-4AB6-A27C-B84DC40A8BCE}" presName="parTrans" presStyleLbl="sibTrans2D1" presStyleIdx="3" presStyleCnt="4"/>
      <dgm:spPr/>
    </dgm:pt>
    <dgm:pt modelId="{A34FBD8D-7EEA-4F13-A2D6-FA0462371A3D}" type="pres">
      <dgm:prSet presAssocID="{B3178D31-1903-4AB6-A27C-B84DC40A8BCE}" presName="connectorText" presStyleLbl="sibTrans2D1" presStyleIdx="3" presStyleCnt="4"/>
      <dgm:spPr/>
    </dgm:pt>
    <dgm:pt modelId="{36F980F2-642D-42FD-9FDC-7DB70F88CB94}" type="pres">
      <dgm:prSet presAssocID="{E1959B87-09E9-4AA8-85AD-5D115ED87409}" presName="node" presStyleLbl="node1" presStyleIdx="3" presStyleCnt="4" custScaleX="120711" custScaleY="123704" custRadScaleRad="112027" custRadScaleInc="605">
        <dgm:presLayoutVars>
          <dgm:bulletEnabled val="1"/>
        </dgm:presLayoutVars>
      </dgm:prSet>
      <dgm:spPr/>
    </dgm:pt>
  </dgm:ptLst>
  <dgm:cxnLst>
    <dgm:cxn modelId="{FF000F03-B218-4E01-89C4-D09E0465AB17}" srcId="{7AC2CB7A-E71A-4F61-9C7E-305E32E1C9FB}" destId="{D7BEC0EB-72F1-4F34-BA9E-A2181138DA9B}" srcOrd="1" destOrd="0" parTransId="{A580E41E-CB18-457D-AE7C-89C4D6030AF7}" sibTransId="{23E4C143-C8D0-4C38-9E74-529894E3242B}"/>
    <dgm:cxn modelId="{71AF7B13-F099-4878-8275-754CFB4CD3FF}" type="presOf" srcId="{16D93DCF-A6B1-4EAB-B786-E25770715CD2}" destId="{45BC5FAF-99BA-4FDB-B00E-2486F2C179AC}" srcOrd="1" destOrd="0" presId="urn:microsoft.com/office/officeart/2005/8/layout/radial5"/>
    <dgm:cxn modelId="{8A340516-CB75-4210-982D-F42C394C34F8}" srcId="{7AC2CB7A-E71A-4F61-9C7E-305E32E1C9FB}" destId="{9A7140BF-B8CF-4EF4-85A0-7F736B3D3958}" srcOrd="0" destOrd="0" parTransId="{C3D2E0E5-04A3-40AB-9C30-E69219ECF02F}" sibTransId="{A2F4742B-B3AA-442A-AC69-0F1CD9221346}"/>
    <dgm:cxn modelId="{74453921-6345-479B-9F13-062FB8968D22}" type="presOf" srcId="{C3D2E0E5-04A3-40AB-9C30-E69219ECF02F}" destId="{D0C3D000-619A-4FEA-9F9B-292BAF6D4BFC}" srcOrd="1" destOrd="0" presId="urn:microsoft.com/office/officeart/2005/8/layout/radial5"/>
    <dgm:cxn modelId="{703A223D-D797-417B-B127-DA7AF394EB5A}" type="presOf" srcId="{B3178D31-1903-4AB6-A27C-B84DC40A8BCE}" destId="{A34FBD8D-7EEA-4F13-A2D6-FA0462371A3D}" srcOrd="1" destOrd="0" presId="urn:microsoft.com/office/officeart/2005/8/layout/radial5"/>
    <dgm:cxn modelId="{D8E31642-D032-4577-82C3-14883DBC1996}" type="presOf" srcId="{E1959B87-09E9-4AA8-85AD-5D115ED87409}" destId="{36F980F2-642D-42FD-9FDC-7DB70F88CB94}" srcOrd="0" destOrd="0" presId="urn:microsoft.com/office/officeart/2005/8/layout/radial5"/>
    <dgm:cxn modelId="{C8A24750-D4B7-4AD5-B9F4-F2B7BB053B35}" srcId="{DDC70611-8172-4705-97D8-C7698FF93338}" destId="{7AC2CB7A-E71A-4F61-9C7E-305E32E1C9FB}" srcOrd="0" destOrd="0" parTransId="{480EC038-575D-4D77-8427-9AEBB893BB59}" sibTransId="{40FDAA53-5567-4F57-9AC5-67D8412E8998}"/>
    <dgm:cxn modelId="{5E57AC59-559F-4056-8B2D-763F911D8FBB}" type="presOf" srcId="{A580E41E-CB18-457D-AE7C-89C4D6030AF7}" destId="{C3A70CF1-D1D7-4D55-B90D-BD58774B3FF3}" srcOrd="1" destOrd="0" presId="urn:microsoft.com/office/officeart/2005/8/layout/radial5"/>
    <dgm:cxn modelId="{CEBDD57F-2DD9-45DB-9981-A8523263B153}" type="presOf" srcId="{A4412C90-D045-4418-9F28-9D4FACA713DA}" destId="{B28E812C-739B-4187-A8E8-D7865FD84910}" srcOrd="0" destOrd="0" presId="urn:microsoft.com/office/officeart/2005/8/layout/radial5"/>
    <dgm:cxn modelId="{ADC82680-ECE5-4D20-98FD-A4BE18304BAC}" type="presOf" srcId="{D7BEC0EB-72F1-4F34-BA9E-A2181138DA9B}" destId="{6FAD27F7-31ED-40D5-B92E-4EB72E69AA3A}" srcOrd="0" destOrd="0" presId="urn:microsoft.com/office/officeart/2005/8/layout/radial5"/>
    <dgm:cxn modelId="{EB7B9980-E22D-440B-8464-6CAE30203DE6}" srcId="{7AC2CB7A-E71A-4F61-9C7E-305E32E1C9FB}" destId="{E1959B87-09E9-4AA8-85AD-5D115ED87409}" srcOrd="3" destOrd="0" parTransId="{B3178D31-1903-4AB6-A27C-B84DC40A8BCE}" sibTransId="{E295BFD0-9B7D-4DD0-9604-5AC9A7EE0BB4}"/>
    <dgm:cxn modelId="{57ABF086-5002-484A-B352-40F436B9D229}" type="presOf" srcId="{B3178D31-1903-4AB6-A27C-B84DC40A8BCE}" destId="{E6D450E2-FF09-4B0A-9492-25F09B492F0F}" srcOrd="0" destOrd="0" presId="urn:microsoft.com/office/officeart/2005/8/layout/radial5"/>
    <dgm:cxn modelId="{34A773B1-33AC-4AF1-AA31-0F77A02D20A3}" type="presOf" srcId="{9A7140BF-B8CF-4EF4-85A0-7F736B3D3958}" destId="{1B9ED587-7675-45F1-AD31-D5456797DBEA}" srcOrd="0" destOrd="0" presId="urn:microsoft.com/office/officeart/2005/8/layout/radial5"/>
    <dgm:cxn modelId="{25FC54BA-FEDC-495F-9D19-BA4823CA15F6}" type="presOf" srcId="{A580E41E-CB18-457D-AE7C-89C4D6030AF7}" destId="{741C3E72-1135-443F-BC39-2E85B89BB527}" srcOrd="0" destOrd="0" presId="urn:microsoft.com/office/officeart/2005/8/layout/radial5"/>
    <dgm:cxn modelId="{0961B6C0-5723-474F-A02A-100A24C1E52A}" type="presOf" srcId="{DDC70611-8172-4705-97D8-C7698FF93338}" destId="{6FBB3FA0-1DA5-41C9-A793-FE2990107CD8}" srcOrd="0" destOrd="0" presId="urn:microsoft.com/office/officeart/2005/8/layout/radial5"/>
    <dgm:cxn modelId="{9ED0B4CA-3CE3-4D5E-8C1B-2058B5F0A865}" type="presOf" srcId="{7AC2CB7A-E71A-4F61-9C7E-305E32E1C9FB}" destId="{E23A4F51-B609-414A-802C-C3155A094C4A}" srcOrd="0" destOrd="0" presId="urn:microsoft.com/office/officeart/2005/8/layout/radial5"/>
    <dgm:cxn modelId="{38E10DF0-A4A9-445F-8472-1CC49A03B7F9}" type="presOf" srcId="{C3D2E0E5-04A3-40AB-9C30-E69219ECF02F}" destId="{A110BEA3-A5AE-476F-B70E-BFD71E84181A}" srcOrd="0" destOrd="0" presId="urn:microsoft.com/office/officeart/2005/8/layout/radial5"/>
    <dgm:cxn modelId="{0EAC15FA-D853-4661-AA77-D7F3CA1ED31D}" srcId="{7AC2CB7A-E71A-4F61-9C7E-305E32E1C9FB}" destId="{A4412C90-D045-4418-9F28-9D4FACA713DA}" srcOrd="2" destOrd="0" parTransId="{16D93DCF-A6B1-4EAB-B786-E25770715CD2}" sibTransId="{58147BC4-B76D-4BE1-B410-46490A6487EE}"/>
    <dgm:cxn modelId="{5E5A0BFD-E80D-47CC-9E62-60706F066F5C}" type="presOf" srcId="{16D93DCF-A6B1-4EAB-B786-E25770715CD2}" destId="{C42DB86E-9058-4784-BB09-D62AF07D808C}" srcOrd="0" destOrd="0" presId="urn:microsoft.com/office/officeart/2005/8/layout/radial5"/>
    <dgm:cxn modelId="{1A8DE15D-FD07-428C-B071-F0C0F139D3FC}" type="presParOf" srcId="{6FBB3FA0-1DA5-41C9-A793-FE2990107CD8}" destId="{E23A4F51-B609-414A-802C-C3155A094C4A}" srcOrd="0" destOrd="0" presId="urn:microsoft.com/office/officeart/2005/8/layout/radial5"/>
    <dgm:cxn modelId="{3F26DCBE-1DA1-4E03-8ACD-C1B7293A7737}" type="presParOf" srcId="{6FBB3FA0-1DA5-41C9-A793-FE2990107CD8}" destId="{A110BEA3-A5AE-476F-B70E-BFD71E84181A}" srcOrd="1" destOrd="0" presId="urn:microsoft.com/office/officeart/2005/8/layout/radial5"/>
    <dgm:cxn modelId="{A005670E-AF1A-4012-87B8-886A7BB66390}" type="presParOf" srcId="{A110BEA3-A5AE-476F-B70E-BFD71E84181A}" destId="{D0C3D000-619A-4FEA-9F9B-292BAF6D4BFC}" srcOrd="0" destOrd="0" presId="urn:microsoft.com/office/officeart/2005/8/layout/radial5"/>
    <dgm:cxn modelId="{8A17E988-977D-424C-928B-FBC57286616A}" type="presParOf" srcId="{6FBB3FA0-1DA5-41C9-A793-FE2990107CD8}" destId="{1B9ED587-7675-45F1-AD31-D5456797DBEA}" srcOrd="2" destOrd="0" presId="urn:microsoft.com/office/officeart/2005/8/layout/radial5"/>
    <dgm:cxn modelId="{4459D030-534F-4BB0-B4F1-E77C36ED0E52}" type="presParOf" srcId="{6FBB3FA0-1DA5-41C9-A793-FE2990107CD8}" destId="{741C3E72-1135-443F-BC39-2E85B89BB527}" srcOrd="3" destOrd="0" presId="urn:microsoft.com/office/officeart/2005/8/layout/radial5"/>
    <dgm:cxn modelId="{F4901B40-207C-4F3D-A26C-C5C21ED9E3F5}" type="presParOf" srcId="{741C3E72-1135-443F-BC39-2E85B89BB527}" destId="{C3A70CF1-D1D7-4D55-B90D-BD58774B3FF3}" srcOrd="0" destOrd="0" presId="urn:microsoft.com/office/officeart/2005/8/layout/radial5"/>
    <dgm:cxn modelId="{6F907D1F-B11D-4849-8D28-212E3390D197}" type="presParOf" srcId="{6FBB3FA0-1DA5-41C9-A793-FE2990107CD8}" destId="{6FAD27F7-31ED-40D5-B92E-4EB72E69AA3A}" srcOrd="4" destOrd="0" presId="urn:microsoft.com/office/officeart/2005/8/layout/radial5"/>
    <dgm:cxn modelId="{CA0F392F-65A3-401A-B00B-F6B9CA4B4C80}" type="presParOf" srcId="{6FBB3FA0-1DA5-41C9-A793-FE2990107CD8}" destId="{C42DB86E-9058-4784-BB09-D62AF07D808C}" srcOrd="5" destOrd="0" presId="urn:microsoft.com/office/officeart/2005/8/layout/radial5"/>
    <dgm:cxn modelId="{EA937793-2F6A-4784-B7E4-5FD8FD196127}" type="presParOf" srcId="{C42DB86E-9058-4784-BB09-D62AF07D808C}" destId="{45BC5FAF-99BA-4FDB-B00E-2486F2C179AC}" srcOrd="0" destOrd="0" presId="urn:microsoft.com/office/officeart/2005/8/layout/radial5"/>
    <dgm:cxn modelId="{9E0230B1-DD8F-4F15-84D8-5C8B27172A3A}" type="presParOf" srcId="{6FBB3FA0-1DA5-41C9-A793-FE2990107CD8}" destId="{B28E812C-739B-4187-A8E8-D7865FD84910}" srcOrd="6" destOrd="0" presId="urn:microsoft.com/office/officeart/2005/8/layout/radial5"/>
    <dgm:cxn modelId="{7F9BF2AA-4B68-4EB1-859F-2ED6A215DB80}" type="presParOf" srcId="{6FBB3FA0-1DA5-41C9-A793-FE2990107CD8}" destId="{E6D450E2-FF09-4B0A-9492-25F09B492F0F}" srcOrd="7" destOrd="0" presId="urn:microsoft.com/office/officeart/2005/8/layout/radial5"/>
    <dgm:cxn modelId="{3B3A9742-305B-46F9-8DDE-290B89D27DB6}" type="presParOf" srcId="{E6D450E2-FF09-4B0A-9492-25F09B492F0F}" destId="{A34FBD8D-7EEA-4F13-A2D6-FA0462371A3D}" srcOrd="0" destOrd="0" presId="urn:microsoft.com/office/officeart/2005/8/layout/radial5"/>
    <dgm:cxn modelId="{A63C8C33-2150-41DB-A52C-5E3D6A77A707}" type="presParOf" srcId="{6FBB3FA0-1DA5-41C9-A793-FE2990107CD8}" destId="{36F980F2-642D-42FD-9FDC-7DB70F88CB9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69B8AB-9B74-4DA3-837C-62BAC2B6F5E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EEBE347-C0F2-454D-AA1D-65F68AFECAD3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uk-UA" sz="1800" b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тестування</a:t>
          </a:r>
        </a:p>
      </dgm:t>
    </dgm:pt>
    <dgm:pt modelId="{6FEBD368-2A1B-47CF-9CC9-50A15B63CAC6}" type="parTrans" cxnId="{9D45024D-40B3-40E7-B2E1-9266B987FF24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4446CE-6D36-4669-8B3D-74D3D5D2D2E4}" type="sibTrans" cxnId="{9D45024D-40B3-40E7-B2E1-9266B987FF24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C00212-471A-4D2C-9329-4133A383FED8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uk-UA" sz="18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</a:p>
      </dgm:t>
    </dgm:pt>
    <dgm:pt modelId="{991311E4-34EC-4023-A89B-C048DC75F54F}" type="parTrans" cxnId="{2A8F57AD-2B3D-4015-BD81-D4B22DEE743E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7A201-C7FB-48DC-9B06-6198086FAC8A}" type="sibTrans" cxnId="{2A8F57AD-2B3D-4015-BD81-D4B22DEE743E}">
      <dgm:prSet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15237-9F31-47B6-A3B9-98821911DE88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поточний</a:t>
          </a:r>
        </a:p>
      </dgm:t>
    </dgm:pt>
    <dgm:pt modelId="{8F733ACA-82FD-4A3A-ADE4-6E43B737F82F}" type="parTrans" cxnId="{E074EB95-5A1E-4119-BDD6-C0DDAFC87642}">
      <dgm:prSet/>
      <dgm:spPr/>
      <dgm:t>
        <a:bodyPr/>
        <a:lstStyle/>
        <a:p>
          <a:endParaRPr lang="uk-UA" sz="1800"/>
        </a:p>
      </dgm:t>
    </dgm:pt>
    <dgm:pt modelId="{9DE0CABD-61C4-4FF9-8B31-24C95D41C2A1}" type="sibTrans" cxnId="{E074EB95-5A1E-4119-BDD6-C0DDAFC87642}">
      <dgm:prSet/>
      <dgm:spPr/>
      <dgm:t>
        <a:bodyPr/>
        <a:lstStyle/>
        <a:p>
          <a:endParaRPr lang="uk-UA" sz="1800"/>
        </a:p>
      </dgm:t>
    </dgm:pt>
    <dgm:pt modelId="{6918E964-A96C-4600-B960-954DE3264B6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підсумковий</a:t>
          </a:r>
        </a:p>
      </dgm:t>
    </dgm:pt>
    <dgm:pt modelId="{37F60E9C-F153-4E7E-A2A7-2C772FBE6B04}" type="parTrans" cxnId="{D267EA44-BAF2-4B0A-9DB9-8A76881A4922}">
      <dgm:prSet/>
      <dgm:spPr/>
      <dgm:t>
        <a:bodyPr/>
        <a:lstStyle/>
        <a:p>
          <a:endParaRPr lang="uk-UA" sz="1800"/>
        </a:p>
      </dgm:t>
    </dgm:pt>
    <dgm:pt modelId="{6F7A2C76-3912-424B-BABD-BB2F6CCEC55F}" type="sibTrans" cxnId="{D267EA44-BAF2-4B0A-9DB9-8A76881A4922}">
      <dgm:prSet/>
      <dgm:spPr/>
      <dgm:t>
        <a:bodyPr/>
        <a:lstStyle/>
        <a:p>
          <a:endParaRPr lang="uk-UA" sz="1800"/>
        </a:p>
      </dgm:t>
    </dgm:pt>
    <dgm:pt modelId="{5B87E33C-8B48-401E-858D-4A63DF8A175E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r>
            <a:rPr lang="uk-UA" sz="18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викладача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dirty="0">
            <a:solidFill>
              <a:schemeClr val="bg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B88E4A-53DE-4E8C-B30C-960E32EB150C}" type="parTrans" cxnId="{879BEA9E-45CD-4AB3-BCF7-AFF07C3B65AB}">
      <dgm:prSet/>
      <dgm:spPr/>
      <dgm:t>
        <a:bodyPr/>
        <a:lstStyle/>
        <a:p>
          <a:endParaRPr lang="uk-UA" sz="1800"/>
        </a:p>
      </dgm:t>
    </dgm:pt>
    <dgm:pt modelId="{768A8884-B518-4576-9422-D2F97C007E42}" type="sibTrans" cxnId="{879BEA9E-45CD-4AB3-BCF7-AFF07C3B65AB}">
      <dgm:prSet/>
      <dgm:spPr/>
      <dgm:t>
        <a:bodyPr/>
        <a:lstStyle/>
        <a:p>
          <a:endParaRPr lang="uk-UA" sz="1800"/>
        </a:p>
      </dgm:t>
    </dgm:pt>
    <dgm:pt modelId="{1825EEC2-8DB9-4CAA-9BBE-9CFE021D5F1D}">
      <dgm:prSet phldrT="[Текст]"/>
      <dgm:spPr>
        <a:solidFill>
          <a:schemeClr val="accent1">
            <a:lumMod val="40000"/>
            <a:lumOff val="60000"/>
          </a:schemeClr>
        </a:solidFill>
      </dgm:spPr>
    </dgm:pt>
    <dgm:pt modelId="{C48465EC-73FB-4234-9397-6E19C2D24749}" type="parTrans" cxnId="{C225622A-0457-4951-B5FD-EAE56C288ED9}">
      <dgm:prSet/>
      <dgm:spPr/>
      <dgm:t>
        <a:bodyPr/>
        <a:lstStyle/>
        <a:p>
          <a:endParaRPr lang="uk-UA" sz="1800"/>
        </a:p>
      </dgm:t>
    </dgm:pt>
    <dgm:pt modelId="{277AE873-43EA-499C-AF72-7A88D15CDE92}" type="sibTrans" cxnId="{C225622A-0457-4951-B5FD-EAE56C288ED9}">
      <dgm:prSet/>
      <dgm:spPr/>
      <dgm:t>
        <a:bodyPr/>
        <a:lstStyle/>
        <a:p>
          <a:endParaRPr lang="uk-UA" sz="1800"/>
        </a:p>
      </dgm:t>
    </dgm:pt>
    <dgm:pt modelId="{51D98681-3E46-4E20-9345-C2971DB2F6A0}">
      <dgm:prSet phldrT="[Текст]"/>
      <dgm:spPr>
        <a:solidFill>
          <a:schemeClr val="accent1">
            <a:lumMod val="40000"/>
            <a:lumOff val="60000"/>
          </a:schemeClr>
        </a:solidFill>
      </dgm:spPr>
    </dgm:pt>
    <dgm:pt modelId="{108AA343-C46E-42E7-9D9B-D5A3B14ACE3B}" type="parTrans" cxnId="{9B1D7160-4666-4E59-8BCF-482F4741EA37}">
      <dgm:prSet/>
      <dgm:spPr/>
      <dgm:t>
        <a:bodyPr/>
        <a:lstStyle/>
        <a:p>
          <a:endParaRPr lang="uk-UA" sz="1800"/>
        </a:p>
      </dgm:t>
    </dgm:pt>
    <dgm:pt modelId="{29AB9608-2F04-4918-867B-9937440AAB75}" type="sibTrans" cxnId="{9B1D7160-4666-4E59-8BCF-482F4741EA37}">
      <dgm:prSet/>
      <dgm:spPr/>
      <dgm:t>
        <a:bodyPr/>
        <a:lstStyle/>
        <a:p>
          <a:endParaRPr lang="uk-UA" sz="1800"/>
        </a:p>
      </dgm:t>
    </dgm:pt>
    <dgm:pt modelId="{1C4D456C-C4BD-4E28-913B-919490AB40DB}">
      <dgm:prSet/>
      <dgm:spPr/>
      <dgm:t>
        <a:bodyPr/>
        <a:lstStyle/>
        <a:p>
          <a:endParaRPr lang="uk-UA" sz="1800"/>
        </a:p>
      </dgm:t>
    </dgm:pt>
    <dgm:pt modelId="{6D15E66A-6936-4517-AFB8-0FFA51675E8D}" type="parTrans" cxnId="{0C443E48-30E3-4978-95C2-536E3CEBEB16}">
      <dgm:prSet/>
      <dgm:spPr/>
      <dgm:t>
        <a:bodyPr/>
        <a:lstStyle/>
        <a:p>
          <a:endParaRPr lang="uk-UA" sz="1800"/>
        </a:p>
      </dgm:t>
    </dgm:pt>
    <dgm:pt modelId="{74933922-B1A2-44DD-8C85-33D54F8AF89E}" type="sibTrans" cxnId="{0C443E48-30E3-4978-95C2-536E3CEBEB16}">
      <dgm:prSet custScaleX="60575" custScaleY="100000" custLinFactX="-132185" custLinFactNeighborX="-200000" custLinFactNeighborY="40688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BE5C23-20AB-4DD5-B1F2-FEEC906FE024}">
      <dgm:prSet/>
      <dgm:spPr/>
      <dgm:t>
        <a:bodyPr/>
        <a:lstStyle/>
        <a:p>
          <a:endParaRPr lang="uk-UA" sz="1800"/>
        </a:p>
      </dgm:t>
    </dgm:pt>
    <dgm:pt modelId="{DD461EE7-383E-45E5-836E-9B1A397FF121}" type="parTrans" cxnId="{98965B34-619C-4600-AAD8-2715EE8ACF31}">
      <dgm:prSet/>
      <dgm:spPr/>
      <dgm:t>
        <a:bodyPr/>
        <a:lstStyle/>
        <a:p>
          <a:endParaRPr lang="uk-UA" sz="1800"/>
        </a:p>
      </dgm:t>
    </dgm:pt>
    <dgm:pt modelId="{F3829FA1-4956-498D-B596-5FB7F44C498A}" type="sibTrans" cxnId="{98965B34-619C-4600-AAD8-2715EE8ACF31}">
      <dgm:prSet custScaleX="60575" custScaleY="100000" custLinFactX="-132185" custLinFactNeighborX="-200000" custLinFactNeighborY="40688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BC361F-33AF-4216-BFD8-05C4A334CF77}">
      <dgm:prSet/>
      <dgm:spPr/>
      <dgm:t>
        <a:bodyPr/>
        <a:lstStyle/>
        <a:p>
          <a:endParaRPr lang="uk-UA" sz="1800"/>
        </a:p>
      </dgm:t>
    </dgm:pt>
    <dgm:pt modelId="{5309EB2D-2319-422B-ADBD-8B23662E49A4}" type="parTrans" cxnId="{E89E7EC3-09A3-4A7E-B744-0AC62CA00C53}">
      <dgm:prSet/>
      <dgm:spPr/>
      <dgm:t>
        <a:bodyPr/>
        <a:lstStyle/>
        <a:p>
          <a:endParaRPr lang="uk-UA" sz="1800"/>
        </a:p>
      </dgm:t>
    </dgm:pt>
    <dgm:pt modelId="{81F70ADC-4BF2-4EEA-BA56-2798B091A6A8}" type="sibTrans" cxnId="{E89E7EC3-09A3-4A7E-B744-0AC62CA00C53}">
      <dgm:prSet custScaleX="60575" custScaleY="100000" custLinFactX="-132185" custLinFactNeighborX="-200000" custLinFactNeighborY="40688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DCD2E2-B381-4D27-AF3E-D047E936A15F}">
      <dgm:prSet/>
      <dgm:spPr/>
      <dgm:t>
        <a:bodyPr/>
        <a:lstStyle/>
        <a:p>
          <a:endParaRPr lang="uk-UA" sz="1800"/>
        </a:p>
      </dgm:t>
    </dgm:pt>
    <dgm:pt modelId="{3899A184-159F-41DF-BBA8-32A292A8526F}" type="parTrans" cxnId="{44454B06-0220-4911-953B-462EF570BD3D}">
      <dgm:prSet/>
      <dgm:spPr/>
      <dgm:t>
        <a:bodyPr/>
        <a:lstStyle/>
        <a:p>
          <a:endParaRPr lang="uk-UA" sz="1800"/>
        </a:p>
      </dgm:t>
    </dgm:pt>
    <dgm:pt modelId="{A5B0E3DE-4B05-473F-A3F1-484650E37697}" type="sibTrans" cxnId="{44454B06-0220-4911-953B-462EF570BD3D}">
      <dgm:prSet custScaleX="60575" custScaleY="100000" custLinFactX="-132185" custLinFactNeighborX="-200000" custLinFactNeighborY="40688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059CE0-E7CC-4BBC-8A06-6B6D30224D07}">
      <dgm:prSet/>
      <dgm:spPr/>
      <dgm:t>
        <a:bodyPr/>
        <a:lstStyle/>
        <a:p>
          <a:endParaRPr lang="uk-UA" sz="1800"/>
        </a:p>
      </dgm:t>
    </dgm:pt>
    <dgm:pt modelId="{89329773-891E-4D19-B590-1D27973D426E}" type="parTrans" cxnId="{AAE2C4B0-153B-4849-BB21-06F673C3A14A}">
      <dgm:prSet/>
      <dgm:spPr/>
      <dgm:t>
        <a:bodyPr/>
        <a:lstStyle/>
        <a:p>
          <a:endParaRPr lang="uk-UA" sz="1800"/>
        </a:p>
      </dgm:t>
    </dgm:pt>
    <dgm:pt modelId="{6A21E8A4-F142-4CDE-8B54-0D84B21D8F5A}" type="sibTrans" cxnId="{AAE2C4B0-153B-4849-BB21-06F673C3A14A}">
      <dgm:prSet custScaleX="60575" custScaleY="100000" custLinFactX="-100000" custLinFactNeighborX="-173175" custLinFactNeighborY="40688"/>
      <dgm:spPr/>
      <dgm:t>
        <a:bodyPr/>
        <a:lstStyle/>
        <a:p>
          <a:endParaRPr lang="uk-UA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9D5CD0-FE5D-4E1F-8342-8F5E9B77146F}" type="pres">
      <dgm:prSet presAssocID="{3669B8AB-9B74-4DA3-837C-62BAC2B6F5EB}" presName="arrowDiagram" presStyleCnt="0">
        <dgm:presLayoutVars>
          <dgm:chMax val="5"/>
          <dgm:dir/>
          <dgm:resizeHandles val="exact"/>
        </dgm:presLayoutVars>
      </dgm:prSet>
      <dgm:spPr/>
    </dgm:pt>
    <dgm:pt modelId="{28BD4FCC-BA30-4E36-9699-53389C3A3724}" type="pres">
      <dgm:prSet presAssocID="{3669B8AB-9B74-4DA3-837C-62BAC2B6F5EB}" presName="arrow" presStyleLbl="bgShp" presStyleIdx="0" presStyleCnt="1"/>
      <dgm:spPr/>
    </dgm:pt>
    <dgm:pt modelId="{B686116F-9BAE-49BF-B1DF-36390A19A39A}" type="pres">
      <dgm:prSet presAssocID="{3669B8AB-9B74-4DA3-837C-62BAC2B6F5EB}" presName="arrowDiagram5" presStyleCnt="0"/>
      <dgm:spPr/>
    </dgm:pt>
    <dgm:pt modelId="{15B40D3F-F2C3-49B1-8307-088A90498D21}" type="pres">
      <dgm:prSet presAssocID="{2EEBE347-C0F2-454D-AA1D-65F68AFECAD3}" presName="bullet5a" presStyleLbl="node1" presStyleIdx="0" presStyleCnt="5"/>
      <dgm:spPr>
        <a:solidFill>
          <a:schemeClr val="accent4">
            <a:lumMod val="75000"/>
          </a:schemeClr>
        </a:solidFill>
      </dgm:spPr>
    </dgm:pt>
    <dgm:pt modelId="{45531BE1-CECD-47D7-B4E3-6E7C40F8F3A9}" type="pres">
      <dgm:prSet presAssocID="{2EEBE347-C0F2-454D-AA1D-65F68AFECAD3}" presName="textBox5a" presStyleLbl="revTx" presStyleIdx="0" presStyleCnt="5" custScaleX="131895" custScaleY="126308" custLinFactNeighborX="-15116" custLinFactNeighborY="32864">
        <dgm:presLayoutVars>
          <dgm:bulletEnabled val="1"/>
        </dgm:presLayoutVars>
      </dgm:prSet>
      <dgm:spPr/>
    </dgm:pt>
    <dgm:pt modelId="{087A30D6-2F4E-40CA-AAC6-EB7F220F3418}" type="pres">
      <dgm:prSet presAssocID="{2DC00212-471A-4D2C-9329-4133A383FED8}" presName="bullet5b" presStyleLbl="node1" presStyleIdx="1" presStyleCnt="5"/>
      <dgm:spPr>
        <a:solidFill>
          <a:schemeClr val="accent4">
            <a:lumMod val="75000"/>
          </a:schemeClr>
        </a:solidFill>
      </dgm:spPr>
    </dgm:pt>
    <dgm:pt modelId="{0D358626-10DA-4570-B3A3-7AD13B228E91}" type="pres">
      <dgm:prSet presAssocID="{2DC00212-471A-4D2C-9329-4133A383FED8}" presName="textBox5b" presStyleLbl="revTx" presStyleIdx="1" presStyleCnt="5" custScaleY="122684" custLinFactNeighborX="-2034" custLinFactNeighborY="19466">
        <dgm:presLayoutVars>
          <dgm:bulletEnabled val="1"/>
        </dgm:presLayoutVars>
      </dgm:prSet>
      <dgm:spPr/>
    </dgm:pt>
    <dgm:pt modelId="{FD56485D-1EE1-4A2F-A7AA-EFA88B48DDBD}" type="pres">
      <dgm:prSet presAssocID="{B7415237-9F31-47B6-A3B9-98821911DE88}" presName="bullet5c" presStyleLbl="node1" presStyleIdx="2" presStyleCnt="5"/>
      <dgm:spPr>
        <a:solidFill>
          <a:schemeClr val="accent4">
            <a:lumMod val="75000"/>
          </a:schemeClr>
        </a:solidFill>
      </dgm:spPr>
    </dgm:pt>
    <dgm:pt modelId="{A8CFCF53-F1A7-4A28-8377-5AA0984B5EBD}" type="pres">
      <dgm:prSet presAssocID="{B7415237-9F31-47B6-A3B9-98821911DE88}" presName="textBox5c" presStyleLbl="revTx" presStyleIdx="2" presStyleCnt="5" custScaleY="114228" custLinFactNeighborX="-1813" custLinFactNeighborY="13851">
        <dgm:presLayoutVars>
          <dgm:bulletEnabled val="1"/>
        </dgm:presLayoutVars>
      </dgm:prSet>
      <dgm:spPr/>
    </dgm:pt>
    <dgm:pt modelId="{75B94AD1-622F-4D9E-BC08-06F9E332B273}" type="pres">
      <dgm:prSet presAssocID="{6918E964-A96C-4600-B960-954DE3264B65}" presName="bullet5d" presStyleLbl="node1" presStyleIdx="3" presStyleCnt="5"/>
      <dgm:spPr>
        <a:solidFill>
          <a:schemeClr val="accent4">
            <a:lumMod val="75000"/>
          </a:schemeClr>
        </a:solidFill>
      </dgm:spPr>
    </dgm:pt>
    <dgm:pt modelId="{305AAFF9-9903-46E5-8B26-572A18A5C77A}" type="pres">
      <dgm:prSet presAssocID="{6918E964-A96C-4600-B960-954DE3264B65}" presName="textBox5d" presStyleLbl="revTx" presStyleIdx="3" presStyleCnt="5" custScaleX="115841" custScaleY="108220" custLinFactNeighborX="0" custLinFactNeighborY="11187">
        <dgm:presLayoutVars>
          <dgm:bulletEnabled val="1"/>
        </dgm:presLayoutVars>
      </dgm:prSet>
      <dgm:spPr/>
    </dgm:pt>
    <dgm:pt modelId="{A332B5CB-C1BF-4724-9F40-C38B57887A19}" type="pres">
      <dgm:prSet presAssocID="{5B87E33C-8B48-401E-858D-4A63DF8A175E}" presName="bullet5e" presStyleLbl="node1" presStyleIdx="4" presStyleCnt="5"/>
      <dgm:spPr>
        <a:solidFill>
          <a:schemeClr val="accent4">
            <a:lumMod val="75000"/>
          </a:schemeClr>
        </a:solidFill>
      </dgm:spPr>
    </dgm:pt>
    <dgm:pt modelId="{EBFB9C34-B3E2-4CD5-B672-8ADF19E8CA96}" type="pres">
      <dgm:prSet presAssocID="{5B87E33C-8B48-401E-858D-4A63DF8A175E}" presName="textBox5e" presStyleLbl="revTx" presStyleIdx="4" presStyleCnt="5" custScaleY="107481" custLinFactNeighborX="990" custLinFactNeighborY="10541">
        <dgm:presLayoutVars>
          <dgm:bulletEnabled val="1"/>
        </dgm:presLayoutVars>
      </dgm:prSet>
      <dgm:spPr/>
    </dgm:pt>
  </dgm:ptLst>
  <dgm:cxnLst>
    <dgm:cxn modelId="{44454B06-0220-4911-953B-462EF570BD3D}" srcId="{3669B8AB-9B74-4DA3-837C-62BAC2B6F5EB}" destId="{E4DCD2E2-B381-4D27-AF3E-D047E936A15F}" srcOrd="10" destOrd="0" parTransId="{3899A184-159F-41DF-BBA8-32A292A8526F}" sibTransId="{A5B0E3DE-4B05-473F-A3F1-484650E37697}"/>
    <dgm:cxn modelId="{E2A0CB0F-05DE-47AF-B4EF-6E250DE3D734}" type="presOf" srcId="{2DC00212-471A-4D2C-9329-4133A383FED8}" destId="{0D358626-10DA-4570-B3A3-7AD13B228E91}" srcOrd="0" destOrd="0" presId="urn:microsoft.com/office/officeart/2005/8/layout/arrow2"/>
    <dgm:cxn modelId="{EB21AD24-98D2-48F2-AF37-870CC27BA34B}" type="presOf" srcId="{5B87E33C-8B48-401E-858D-4A63DF8A175E}" destId="{EBFB9C34-B3E2-4CD5-B672-8ADF19E8CA96}" srcOrd="0" destOrd="0" presId="urn:microsoft.com/office/officeart/2005/8/layout/arrow2"/>
    <dgm:cxn modelId="{C225622A-0457-4951-B5FD-EAE56C288ED9}" srcId="{3669B8AB-9B74-4DA3-837C-62BAC2B6F5EB}" destId="{1825EEC2-8DB9-4CAA-9BBE-9CFE021D5F1D}" srcOrd="5" destOrd="0" parTransId="{C48465EC-73FB-4234-9397-6E19C2D24749}" sibTransId="{277AE873-43EA-499C-AF72-7A88D15CDE92}"/>
    <dgm:cxn modelId="{98965B34-619C-4600-AAD8-2715EE8ACF31}" srcId="{3669B8AB-9B74-4DA3-837C-62BAC2B6F5EB}" destId="{13BE5C23-20AB-4DD5-B1F2-FEEC906FE024}" srcOrd="8" destOrd="0" parTransId="{DD461EE7-383E-45E5-836E-9B1A397FF121}" sibTransId="{F3829FA1-4956-498D-B596-5FB7F44C498A}"/>
    <dgm:cxn modelId="{9B1D7160-4666-4E59-8BCF-482F4741EA37}" srcId="{3669B8AB-9B74-4DA3-837C-62BAC2B6F5EB}" destId="{51D98681-3E46-4E20-9345-C2971DB2F6A0}" srcOrd="6" destOrd="0" parTransId="{108AA343-C46E-42E7-9D9B-D5A3B14ACE3B}" sibTransId="{29AB9608-2F04-4918-867B-9937440AAB75}"/>
    <dgm:cxn modelId="{D267EA44-BAF2-4B0A-9DB9-8A76881A4922}" srcId="{3669B8AB-9B74-4DA3-837C-62BAC2B6F5EB}" destId="{6918E964-A96C-4600-B960-954DE3264B65}" srcOrd="3" destOrd="0" parTransId="{37F60E9C-F153-4E7E-A2A7-2C772FBE6B04}" sibTransId="{6F7A2C76-3912-424B-BABD-BB2F6CCEC55F}"/>
    <dgm:cxn modelId="{0C443E48-30E3-4978-95C2-536E3CEBEB16}" srcId="{3669B8AB-9B74-4DA3-837C-62BAC2B6F5EB}" destId="{1C4D456C-C4BD-4E28-913B-919490AB40DB}" srcOrd="7" destOrd="0" parTransId="{6D15E66A-6936-4517-AFB8-0FFA51675E8D}" sibTransId="{74933922-B1A2-44DD-8C85-33D54F8AF89E}"/>
    <dgm:cxn modelId="{9D45024D-40B3-40E7-B2E1-9266B987FF24}" srcId="{3669B8AB-9B74-4DA3-837C-62BAC2B6F5EB}" destId="{2EEBE347-C0F2-454D-AA1D-65F68AFECAD3}" srcOrd="0" destOrd="0" parTransId="{6FEBD368-2A1B-47CF-9CC9-50A15B63CAC6}" sibTransId="{114446CE-6D36-4669-8B3D-74D3D5D2D2E4}"/>
    <dgm:cxn modelId="{E1C5D27F-3D3A-49FC-9C9D-F4AF38F0D399}" type="presOf" srcId="{2EEBE347-C0F2-454D-AA1D-65F68AFECAD3}" destId="{45531BE1-CECD-47D7-B4E3-6E7C40F8F3A9}" srcOrd="0" destOrd="0" presId="urn:microsoft.com/office/officeart/2005/8/layout/arrow2"/>
    <dgm:cxn modelId="{A781428F-5B71-42CA-BDF7-8FE8AA23580E}" type="presOf" srcId="{6918E964-A96C-4600-B960-954DE3264B65}" destId="{305AAFF9-9903-46E5-8B26-572A18A5C77A}" srcOrd="0" destOrd="0" presId="urn:microsoft.com/office/officeart/2005/8/layout/arrow2"/>
    <dgm:cxn modelId="{E074EB95-5A1E-4119-BDD6-C0DDAFC87642}" srcId="{3669B8AB-9B74-4DA3-837C-62BAC2B6F5EB}" destId="{B7415237-9F31-47B6-A3B9-98821911DE88}" srcOrd="2" destOrd="0" parTransId="{8F733ACA-82FD-4A3A-ADE4-6E43B737F82F}" sibTransId="{9DE0CABD-61C4-4FF9-8B31-24C95D41C2A1}"/>
    <dgm:cxn modelId="{879BEA9E-45CD-4AB3-BCF7-AFF07C3B65AB}" srcId="{3669B8AB-9B74-4DA3-837C-62BAC2B6F5EB}" destId="{5B87E33C-8B48-401E-858D-4A63DF8A175E}" srcOrd="4" destOrd="0" parTransId="{33B88E4A-53DE-4E8C-B30C-960E32EB150C}" sibTransId="{768A8884-B518-4576-9422-D2F97C007E42}"/>
    <dgm:cxn modelId="{2A8F57AD-2B3D-4015-BD81-D4B22DEE743E}" srcId="{3669B8AB-9B74-4DA3-837C-62BAC2B6F5EB}" destId="{2DC00212-471A-4D2C-9329-4133A383FED8}" srcOrd="1" destOrd="0" parTransId="{991311E4-34EC-4023-A89B-C048DC75F54F}" sibTransId="{C3B7A201-C7FB-48DC-9B06-6198086FAC8A}"/>
    <dgm:cxn modelId="{AAE2C4B0-153B-4849-BB21-06F673C3A14A}" srcId="{3669B8AB-9B74-4DA3-837C-62BAC2B6F5EB}" destId="{DE059CE0-E7CC-4BBC-8A06-6B6D30224D07}" srcOrd="11" destOrd="0" parTransId="{89329773-891E-4D19-B590-1D27973D426E}" sibTransId="{6A21E8A4-F142-4CDE-8B54-0D84B21D8F5A}"/>
    <dgm:cxn modelId="{E89E7EC3-09A3-4A7E-B744-0AC62CA00C53}" srcId="{3669B8AB-9B74-4DA3-837C-62BAC2B6F5EB}" destId="{54BC361F-33AF-4216-BFD8-05C4A334CF77}" srcOrd="9" destOrd="0" parTransId="{5309EB2D-2319-422B-ADBD-8B23662E49A4}" sibTransId="{81F70ADC-4BF2-4EEA-BA56-2798B091A6A8}"/>
    <dgm:cxn modelId="{671CC1CF-D399-4EA4-943F-B28569D21BA9}" type="presOf" srcId="{B7415237-9F31-47B6-A3B9-98821911DE88}" destId="{A8CFCF53-F1A7-4A28-8377-5AA0984B5EBD}" srcOrd="0" destOrd="0" presId="urn:microsoft.com/office/officeart/2005/8/layout/arrow2"/>
    <dgm:cxn modelId="{E12B15EF-D8A8-4BF5-9787-C19A958925DD}" type="presOf" srcId="{3669B8AB-9B74-4DA3-837C-62BAC2B6F5EB}" destId="{1A9D5CD0-FE5D-4E1F-8342-8F5E9B77146F}" srcOrd="0" destOrd="0" presId="urn:microsoft.com/office/officeart/2005/8/layout/arrow2"/>
    <dgm:cxn modelId="{EBCC2256-1001-4372-A197-6949DA479EA4}" type="presParOf" srcId="{1A9D5CD0-FE5D-4E1F-8342-8F5E9B77146F}" destId="{28BD4FCC-BA30-4E36-9699-53389C3A3724}" srcOrd="0" destOrd="0" presId="urn:microsoft.com/office/officeart/2005/8/layout/arrow2"/>
    <dgm:cxn modelId="{59B6C016-CBF0-491D-B905-E601DEDBEAF1}" type="presParOf" srcId="{1A9D5CD0-FE5D-4E1F-8342-8F5E9B77146F}" destId="{B686116F-9BAE-49BF-B1DF-36390A19A39A}" srcOrd="1" destOrd="0" presId="urn:microsoft.com/office/officeart/2005/8/layout/arrow2"/>
    <dgm:cxn modelId="{7AD7958C-F77B-489A-9201-2D3E9E29EEDD}" type="presParOf" srcId="{B686116F-9BAE-49BF-B1DF-36390A19A39A}" destId="{15B40D3F-F2C3-49B1-8307-088A90498D21}" srcOrd="0" destOrd="0" presId="urn:microsoft.com/office/officeart/2005/8/layout/arrow2"/>
    <dgm:cxn modelId="{9FB194E7-51C8-41B7-88F3-F06A7460B2A3}" type="presParOf" srcId="{B686116F-9BAE-49BF-B1DF-36390A19A39A}" destId="{45531BE1-CECD-47D7-B4E3-6E7C40F8F3A9}" srcOrd="1" destOrd="0" presId="urn:microsoft.com/office/officeart/2005/8/layout/arrow2"/>
    <dgm:cxn modelId="{1A0A155A-DE69-4D63-860B-1485604AEF2D}" type="presParOf" srcId="{B686116F-9BAE-49BF-B1DF-36390A19A39A}" destId="{087A30D6-2F4E-40CA-AAC6-EB7F220F3418}" srcOrd="2" destOrd="0" presId="urn:microsoft.com/office/officeart/2005/8/layout/arrow2"/>
    <dgm:cxn modelId="{79A7BA2D-47BB-4CB8-9763-D71C4969BCC3}" type="presParOf" srcId="{B686116F-9BAE-49BF-B1DF-36390A19A39A}" destId="{0D358626-10DA-4570-B3A3-7AD13B228E91}" srcOrd="3" destOrd="0" presId="urn:microsoft.com/office/officeart/2005/8/layout/arrow2"/>
    <dgm:cxn modelId="{9F57EE92-8DEA-4A9F-9C2E-6570B59EE567}" type="presParOf" srcId="{B686116F-9BAE-49BF-B1DF-36390A19A39A}" destId="{FD56485D-1EE1-4A2F-A7AA-EFA88B48DDBD}" srcOrd="4" destOrd="0" presId="urn:microsoft.com/office/officeart/2005/8/layout/arrow2"/>
    <dgm:cxn modelId="{8BB868B1-537E-43F1-AB43-5ABA680EFA78}" type="presParOf" srcId="{B686116F-9BAE-49BF-B1DF-36390A19A39A}" destId="{A8CFCF53-F1A7-4A28-8377-5AA0984B5EBD}" srcOrd="5" destOrd="0" presId="urn:microsoft.com/office/officeart/2005/8/layout/arrow2"/>
    <dgm:cxn modelId="{9C9D6EEA-EF4B-402E-847A-1A92EEAAA276}" type="presParOf" srcId="{B686116F-9BAE-49BF-B1DF-36390A19A39A}" destId="{75B94AD1-622F-4D9E-BC08-06F9E332B273}" srcOrd="6" destOrd="0" presId="urn:microsoft.com/office/officeart/2005/8/layout/arrow2"/>
    <dgm:cxn modelId="{AABB7615-72F2-4089-9572-445A5750D1C6}" type="presParOf" srcId="{B686116F-9BAE-49BF-B1DF-36390A19A39A}" destId="{305AAFF9-9903-46E5-8B26-572A18A5C77A}" srcOrd="7" destOrd="0" presId="urn:microsoft.com/office/officeart/2005/8/layout/arrow2"/>
    <dgm:cxn modelId="{D6B054CD-188D-438C-85FB-612D89A4D36B}" type="presParOf" srcId="{B686116F-9BAE-49BF-B1DF-36390A19A39A}" destId="{A332B5CB-C1BF-4724-9F40-C38B57887A19}" srcOrd="8" destOrd="0" presId="urn:microsoft.com/office/officeart/2005/8/layout/arrow2"/>
    <dgm:cxn modelId="{C1E070CA-279B-4161-8411-D4068306A426}" type="presParOf" srcId="{B686116F-9BAE-49BF-B1DF-36390A19A39A}" destId="{EBFB9C34-B3E2-4CD5-B672-8ADF19E8CA9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9F30C1-C300-45EE-833E-E11B648B72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4E64088-A2BE-4AD2-82E3-C034275DB00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000" dirty="0">
              <a:solidFill>
                <a:schemeClr val="accent5">
                  <a:lumMod val="50000"/>
                </a:schemeClr>
              </a:solidFill>
            </a:rPr>
            <a:t>Ви згадали будову атома й атомного ядра, довідалися про ядерні сили</a:t>
          </a:r>
        </a:p>
      </dgm:t>
    </dgm:pt>
    <dgm:pt modelId="{D27F0568-3B82-4580-A998-6357354D0C60}" type="parTrans" cxnId="{CA38443F-4494-49A9-BAC9-92C72D38ED0E}">
      <dgm:prSet/>
      <dgm:spPr/>
      <dgm:t>
        <a:bodyPr/>
        <a:lstStyle/>
        <a:p>
          <a:endParaRPr lang="uk-UA" sz="2000"/>
        </a:p>
      </dgm:t>
    </dgm:pt>
    <dgm:pt modelId="{8CCF3542-05FD-4FEA-99DC-92CE18B31F6B}" type="sibTrans" cxnId="{CA38443F-4494-49A9-BAC9-92C72D38ED0E}">
      <dgm:prSet/>
      <dgm:spPr/>
      <dgm:t>
        <a:bodyPr/>
        <a:lstStyle/>
        <a:p>
          <a:endParaRPr lang="uk-UA" sz="2000"/>
        </a:p>
      </dgm:t>
    </dgm:pt>
    <dgm:pt modelId="{BC8C361B-9D63-46DA-93B3-051B61CD97D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000" dirty="0">
              <a:solidFill>
                <a:schemeClr val="accent5">
                  <a:lumMod val="50000"/>
                </a:schemeClr>
              </a:solidFill>
            </a:rPr>
            <a:t>Ви дізнались, про явище радіоактивності, з</a:t>
          </a:r>
          <a:r>
            <a:rPr lang="en-US" sz="2000" dirty="0">
              <a:solidFill>
                <a:schemeClr val="accent5">
                  <a:lumMod val="50000"/>
                </a:schemeClr>
              </a:solidFill>
            </a:rPr>
            <a:t>`</a:t>
          </a:r>
          <a:r>
            <a:rPr lang="uk-UA" sz="2000" dirty="0">
              <a:solidFill>
                <a:schemeClr val="accent5">
                  <a:lumMod val="50000"/>
                </a:schemeClr>
              </a:solidFill>
            </a:rPr>
            <a:t>ясували природу радіоактивного випромінювання</a:t>
          </a:r>
        </a:p>
      </dgm:t>
    </dgm:pt>
    <dgm:pt modelId="{24EF5EB6-1C09-4391-A498-BE67258A6E94}" type="parTrans" cxnId="{252AFFFD-7B58-457D-8A7B-BDDE54130C8A}">
      <dgm:prSet/>
      <dgm:spPr/>
      <dgm:t>
        <a:bodyPr/>
        <a:lstStyle/>
        <a:p>
          <a:endParaRPr lang="uk-UA" sz="2000"/>
        </a:p>
      </dgm:t>
    </dgm:pt>
    <dgm:pt modelId="{0E722B70-E37D-4969-AE30-0A1F2343494E}" type="sibTrans" cxnId="{252AFFFD-7B58-457D-8A7B-BDDE54130C8A}">
      <dgm:prSet/>
      <dgm:spPr/>
      <dgm:t>
        <a:bodyPr/>
        <a:lstStyle/>
        <a:p>
          <a:endParaRPr lang="uk-UA" sz="2000"/>
        </a:p>
      </dgm:t>
    </dgm:pt>
    <dgm:pt modelId="{88254486-B61C-4558-9A4C-FA41BBEA0278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000" dirty="0">
              <a:solidFill>
                <a:schemeClr val="accent5">
                  <a:lumMod val="50000"/>
                </a:schemeClr>
              </a:solidFill>
            </a:rPr>
            <a:t>Ви ознайомились з фізичними величинами, які характеризують радіоактивне випромінювання</a:t>
          </a:r>
        </a:p>
      </dgm:t>
    </dgm:pt>
    <dgm:pt modelId="{18BC42C2-BB20-4EAD-86EC-CF7B104E9008}" type="parTrans" cxnId="{3E81B0E7-6ED7-4600-A8FC-721CF8E994AB}">
      <dgm:prSet/>
      <dgm:spPr/>
      <dgm:t>
        <a:bodyPr/>
        <a:lstStyle/>
        <a:p>
          <a:endParaRPr lang="uk-UA" sz="2000"/>
        </a:p>
      </dgm:t>
    </dgm:pt>
    <dgm:pt modelId="{0690F2D5-29B3-40B3-B2EF-14F2A8B9C4A1}" type="sibTrans" cxnId="{3E81B0E7-6ED7-4600-A8FC-721CF8E994AB}">
      <dgm:prSet/>
      <dgm:spPr/>
      <dgm:t>
        <a:bodyPr/>
        <a:lstStyle/>
        <a:p>
          <a:endParaRPr lang="uk-UA" sz="2000"/>
        </a:p>
      </dgm:t>
    </dgm:pt>
    <dgm:pt modelId="{40BD5A9C-7835-4475-81A7-0AF52E106578}" type="pres">
      <dgm:prSet presAssocID="{BE9F30C1-C300-45EE-833E-E11B648B721F}" presName="linear" presStyleCnt="0">
        <dgm:presLayoutVars>
          <dgm:dir/>
          <dgm:animLvl val="lvl"/>
          <dgm:resizeHandles val="exact"/>
        </dgm:presLayoutVars>
      </dgm:prSet>
      <dgm:spPr/>
    </dgm:pt>
    <dgm:pt modelId="{98D07544-58DE-44E5-A571-1CCBE914A524}" type="pres">
      <dgm:prSet presAssocID="{B4E64088-A2BE-4AD2-82E3-C034275DB00F}" presName="parentLin" presStyleCnt="0"/>
      <dgm:spPr/>
    </dgm:pt>
    <dgm:pt modelId="{33D857EA-3BC5-4753-9C04-B61FB278BDD8}" type="pres">
      <dgm:prSet presAssocID="{B4E64088-A2BE-4AD2-82E3-C034275DB00F}" presName="parentLeftMargin" presStyleLbl="node1" presStyleIdx="0" presStyleCnt="3"/>
      <dgm:spPr/>
    </dgm:pt>
    <dgm:pt modelId="{A8FDDA61-BCEF-4486-B01E-CC3048D3EEA4}" type="pres">
      <dgm:prSet presAssocID="{B4E64088-A2BE-4AD2-82E3-C034275DB00F}" presName="parentText" presStyleLbl="node1" presStyleIdx="0" presStyleCnt="3" custScaleX="142266" custScaleY="262769" custLinFactNeighborX="-15375" custLinFactNeighborY="-47483">
        <dgm:presLayoutVars>
          <dgm:chMax val="0"/>
          <dgm:bulletEnabled val="1"/>
        </dgm:presLayoutVars>
      </dgm:prSet>
      <dgm:spPr/>
    </dgm:pt>
    <dgm:pt modelId="{149FDC3A-E180-4EEA-BBAF-544F56820C5B}" type="pres">
      <dgm:prSet presAssocID="{B4E64088-A2BE-4AD2-82E3-C034275DB00F}" presName="negativeSpace" presStyleCnt="0"/>
      <dgm:spPr/>
    </dgm:pt>
    <dgm:pt modelId="{91DF6769-B469-4870-B467-E2D9C9A5430D}" type="pres">
      <dgm:prSet presAssocID="{B4E64088-A2BE-4AD2-82E3-C034275DB00F}" presName="childText" presStyleLbl="conFgAcc1" presStyleIdx="0" presStyleCnt="3">
        <dgm:presLayoutVars>
          <dgm:bulletEnabled val="1"/>
        </dgm:presLayoutVars>
      </dgm:prSet>
      <dgm:spPr/>
    </dgm:pt>
    <dgm:pt modelId="{E102518A-8B59-423A-9DC9-7329329050EA}" type="pres">
      <dgm:prSet presAssocID="{8CCF3542-05FD-4FEA-99DC-92CE18B31F6B}" presName="spaceBetweenRectangles" presStyleCnt="0"/>
      <dgm:spPr/>
    </dgm:pt>
    <dgm:pt modelId="{6556CD24-3C3F-4388-93B0-BE4FB330A432}" type="pres">
      <dgm:prSet presAssocID="{BC8C361B-9D63-46DA-93B3-051B61CD97DF}" presName="parentLin" presStyleCnt="0"/>
      <dgm:spPr/>
    </dgm:pt>
    <dgm:pt modelId="{F42FF94E-96A3-449B-BDBA-9F38BEFEB26C}" type="pres">
      <dgm:prSet presAssocID="{BC8C361B-9D63-46DA-93B3-051B61CD97DF}" presName="parentLeftMargin" presStyleLbl="node1" presStyleIdx="0" presStyleCnt="3"/>
      <dgm:spPr/>
    </dgm:pt>
    <dgm:pt modelId="{F2736211-89A2-4C01-8421-0ECFDAD72F23}" type="pres">
      <dgm:prSet presAssocID="{BC8C361B-9D63-46DA-93B3-051B61CD97DF}" presName="parentText" presStyleLbl="node1" presStyleIdx="1" presStyleCnt="3" custScaleX="137929" custScaleY="264949" custLinFactNeighborX="515" custLinFactNeighborY="-35103">
        <dgm:presLayoutVars>
          <dgm:chMax val="0"/>
          <dgm:bulletEnabled val="1"/>
        </dgm:presLayoutVars>
      </dgm:prSet>
      <dgm:spPr/>
    </dgm:pt>
    <dgm:pt modelId="{08A278D4-7BCE-4A63-A39B-8AAE6C2B3F9E}" type="pres">
      <dgm:prSet presAssocID="{BC8C361B-9D63-46DA-93B3-051B61CD97DF}" presName="negativeSpace" presStyleCnt="0"/>
      <dgm:spPr/>
    </dgm:pt>
    <dgm:pt modelId="{BF77C8B5-04F9-4F67-9CEA-1B236A8E3DB9}" type="pres">
      <dgm:prSet presAssocID="{BC8C361B-9D63-46DA-93B3-051B61CD97DF}" presName="childText" presStyleLbl="conFgAcc1" presStyleIdx="1" presStyleCnt="3">
        <dgm:presLayoutVars>
          <dgm:bulletEnabled val="1"/>
        </dgm:presLayoutVars>
      </dgm:prSet>
      <dgm:spPr/>
    </dgm:pt>
    <dgm:pt modelId="{3A4C613C-E101-49ED-B70F-CAF4786E3F0A}" type="pres">
      <dgm:prSet presAssocID="{0E722B70-E37D-4969-AE30-0A1F2343494E}" presName="spaceBetweenRectangles" presStyleCnt="0"/>
      <dgm:spPr/>
    </dgm:pt>
    <dgm:pt modelId="{052EFE7C-C90E-4392-86FF-EB0CBB300335}" type="pres">
      <dgm:prSet presAssocID="{88254486-B61C-4558-9A4C-FA41BBEA0278}" presName="parentLin" presStyleCnt="0"/>
      <dgm:spPr/>
    </dgm:pt>
    <dgm:pt modelId="{17D5FEAA-8E4B-47A1-B691-917115CBFB6C}" type="pres">
      <dgm:prSet presAssocID="{88254486-B61C-4558-9A4C-FA41BBEA0278}" presName="parentLeftMargin" presStyleLbl="node1" presStyleIdx="1" presStyleCnt="3"/>
      <dgm:spPr/>
    </dgm:pt>
    <dgm:pt modelId="{98896697-49A0-4217-916B-6A0A879C5EFB}" type="pres">
      <dgm:prSet presAssocID="{88254486-B61C-4558-9A4C-FA41BBEA0278}" presName="parentText" presStyleLbl="node1" presStyleIdx="2" presStyleCnt="3" custScaleX="138371" custScaleY="260583" custLinFactNeighborX="125" custLinFactNeighborY="-30967">
        <dgm:presLayoutVars>
          <dgm:chMax val="0"/>
          <dgm:bulletEnabled val="1"/>
        </dgm:presLayoutVars>
      </dgm:prSet>
      <dgm:spPr/>
    </dgm:pt>
    <dgm:pt modelId="{7E252980-3EB3-4BA0-9126-6F7C705B700D}" type="pres">
      <dgm:prSet presAssocID="{88254486-B61C-4558-9A4C-FA41BBEA0278}" presName="negativeSpace" presStyleCnt="0"/>
      <dgm:spPr/>
    </dgm:pt>
    <dgm:pt modelId="{7A8D292A-4C5C-4834-B188-06BBE8264A96}" type="pres">
      <dgm:prSet presAssocID="{88254486-B61C-4558-9A4C-FA41BBEA0278}" presName="childText" presStyleLbl="conFgAcc1" presStyleIdx="2" presStyleCnt="3" custScaleY="114005" custLinFactNeighborY="-10875">
        <dgm:presLayoutVars>
          <dgm:bulletEnabled val="1"/>
        </dgm:presLayoutVars>
      </dgm:prSet>
      <dgm:spPr/>
    </dgm:pt>
  </dgm:ptLst>
  <dgm:cxnLst>
    <dgm:cxn modelId="{CA38443F-4494-49A9-BAC9-92C72D38ED0E}" srcId="{BE9F30C1-C300-45EE-833E-E11B648B721F}" destId="{B4E64088-A2BE-4AD2-82E3-C034275DB00F}" srcOrd="0" destOrd="0" parTransId="{D27F0568-3B82-4580-A998-6357354D0C60}" sibTransId="{8CCF3542-05FD-4FEA-99DC-92CE18B31F6B}"/>
    <dgm:cxn modelId="{2389E059-D1D0-4D32-AC35-526E9FD017CC}" type="presOf" srcId="{BE9F30C1-C300-45EE-833E-E11B648B721F}" destId="{40BD5A9C-7835-4475-81A7-0AF52E106578}" srcOrd="0" destOrd="0" presId="urn:microsoft.com/office/officeart/2005/8/layout/list1"/>
    <dgm:cxn modelId="{2BB7DD92-7A9E-4D38-B3BC-67A2BF207A74}" type="presOf" srcId="{88254486-B61C-4558-9A4C-FA41BBEA0278}" destId="{17D5FEAA-8E4B-47A1-B691-917115CBFB6C}" srcOrd="0" destOrd="0" presId="urn:microsoft.com/office/officeart/2005/8/layout/list1"/>
    <dgm:cxn modelId="{9C832DE1-6765-4A30-B013-977EB46A1FB0}" type="presOf" srcId="{88254486-B61C-4558-9A4C-FA41BBEA0278}" destId="{98896697-49A0-4217-916B-6A0A879C5EFB}" srcOrd="1" destOrd="0" presId="urn:microsoft.com/office/officeart/2005/8/layout/list1"/>
    <dgm:cxn modelId="{3E81B0E7-6ED7-4600-A8FC-721CF8E994AB}" srcId="{BE9F30C1-C300-45EE-833E-E11B648B721F}" destId="{88254486-B61C-4558-9A4C-FA41BBEA0278}" srcOrd="2" destOrd="0" parTransId="{18BC42C2-BB20-4EAD-86EC-CF7B104E9008}" sibTransId="{0690F2D5-29B3-40B3-B2EF-14F2A8B9C4A1}"/>
    <dgm:cxn modelId="{836B31EC-52AC-4EEC-ABF9-267CEC8AA682}" type="presOf" srcId="{B4E64088-A2BE-4AD2-82E3-C034275DB00F}" destId="{33D857EA-3BC5-4753-9C04-B61FB278BDD8}" srcOrd="0" destOrd="0" presId="urn:microsoft.com/office/officeart/2005/8/layout/list1"/>
    <dgm:cxn modelId="{969734F3-8B25-4DA6-9C6B-40D23290A6BB}" type="presOf" srcId="{BC8C361B-9D63-46DA-93B3-051B61CD97DF}" destId="{F42FF94E-96A3-449B-BDBA-9F38BEFEB26C}" srcOrd="0" destOrd="0" presId="urn:microsoft.com/office/officeart/2005/8/layout/list1"/>
    <dgm:cxn modelId="{57D4BAF4-1BBB-460D-85A9-83B47DC98D1C}" type="presOf" srcId="{BC8C361B-9D63-46DA-93B3-051B61CD97DF}" destId="{F2736211-89A2-4C01-8421-0ECFDAD72F23}" srcOrd="1" destOrd="0" presId="urn:microsoft.com/office/officeart/2005/8/layout/list1"/>
    <dgm:cxn modelId="{3F68B8F5-874E-4D40-9986-AC31F1D90A60}" type="presOf" srcId="{B4E64088-A2BE-4AD2-82E3-C034275DB00F}" destId="{A8FDDA61-BCEF-4486-B01E-CC3048D3EEA4}" srcOrd="1" destOrd="0" presId="urn:microsoft.com/office/officeart/2005/8/layout/list1"/>
    <dgm:cxn modelId="{252AFFFD-7B58-457D-8A7B-BDDE54130C8A}" srcId="{BE9F30C1-C300-45EE-833E-E11B648B721F}" destId="{BC8C361B-9D63-46DA-93B3-051B61CD97DF}" srcOrd="1" destOrd="0" parTransId="{24EF5EB6-1C09-4391-A498-BE67258A6E94}" sibTransId="{0E722B70-E37D-4969-AE30-0A1F2343494E}"/>
    <dgm:cxn modelId="{D5DA79AE-1B04-4018-98B0-644E9067BC67}" type="presParOf" srcId="{40BD5A9C-7835-4475-81A7-0AF52E106578}" destId="{98D07544-58DE-44E5-A571-1CCBE914A524}" srcOrd="0" destOrd="0" presId="urn:microsoft.com/office/officeart/2005/8/layout/list1"/>
    <dgm:cxn modelId="{845440A9-3A0C-4234-AB8C-4A6FDA8AA2B6}" type="presParOf" srcId="{98D07544-58DE-44E5-A571-1CCBE914A524}" destId="{33D857EA-3BC5-4753-9C04-B61FB278BDD8}" srcOrd="0" destOrd="0" presId="urn:microsoft.com/office/officeart/2005/8/layout/list1"/>
    <dgm:cxn modelId="{E930E77C-080F-44A9-BB95-C50913968780}" type="presParOf" srcId="{98D07544-58DE-44E5-A571-1CCBE914A524}" destId="{A8FDDA61-BCEF-4486-B01E-CC3048D3EEA4}" srcOrd="1" destOrd="0" presId="urn:microsoft.com/office/officeart/2005/8/layout/list1"/>
    <dgm:cxn modelId="{F0D9A96F-A957-4808-B013-92528A7A8999}" type="presParOf" srcId="{40BD5A9C-7835-4475-81A7-0AF52E106578}" destId="{149FDC3A-E180-4EEA-BBAF-544F56820C5B}" srcOrd="1" destOrd="0" presId="urn:microsoft.com/office/officeart/2005/8/layout/list1"/>
    <dgm:cxn modelId="{C3778904-32C4-4695-A5AE-DC668ED6477A}" type="presParOf" srcId="{40BD5A9C-7835-4475-81A7-0AF52E106578}" destId="{91DF6769-B469-4870-B467-E2D9C9A5430D}" srcOrd="2" destOrd="0" presId="urn:microsoft.com/office/officeart/2005/8/layout/list1"/>
    <dgm:cxn modelId="{0FAD7499-83FA-46FD-8043-4531EE047D4D}" type="presParOf" srcId="{40BD5A9C-7835-4475-81A7-0AF52E106578}" destId="{E102518A-8B59-423A-9DC9-7329329050EA}" srcOrd="3" destOrd="0" presId="urn:microsoft.com/office/officeart/2005/8/layout/list1"/>
    <dgm:cxn modelId="{FFF1C5F6-B2AD-4028-90CC-26B5968732D6}" type="presParOf" srcId="{40BD5A9C-7835-4475-81A7-0AF52E106578}" destId="{6556CD24-3C3F-4388-93B0-BE4FB330A432}" srcOrd="4" destOrd="0" presId="urn:microsoft.com/office/officeart/2005/8/layout/list1"/>
    <dgm:cxn modelId="{2CF02504-1A47-4654-A25F-CDCB4F10BF29}" type="presParOf" srcId="{6556CD24-3C3F-4388-93B0-BE4FB330A432}" destId="{F42FF94E-96A3-449B-BDBA-9F38BEFEB26C}" srcOrd="0" destOrd="0" presId="urn:microsoft.com/office/officeart/2005/8/layout/list1"/>
    <dgm:cxn modelId="{A21A88EE-B0B9-4A0B-AFDC-3997D234905B}" type="presParOf" srcId="{6556CD24-3C3F-4388-93B0-BE4FB330A432}" destId="{F2736211-89A2-4C01-8421-0ECFDAD72F23}" srcOrd="1" destOrd="0" presId="urn:microsoft.com/office/officeart/2005/8/layout/list1"/>
    <dgm:cxn modelId="{C08911D4-E4BE-40F3-9A5F-16BF52F7D879}" type="presParOf" srcId="{40BD5A9C-7835-4475-81A7-0AF52E106578}" destId="{08A278D4-7BCE-4A63-A39B-8AAE6C2B3F9E}" srcOrd="5" destOrd="0" presId="urn:microsoft.com/office/officeart/2005/8/layout/list1"/>
    <dgm:cxn modelId="{32F1BEC1-AD5D-4D2B-8052-591C8A03ED7E}" type="presParOf" srcId="{40BD5A9C-7835-4475-81A7-0AF52E106578}" destId="{BF77C8B5-04F9-4F67-9CEA-1B236A8E3DB9}" srcOrd="6" destOrd="0" presId="urn:microsoft.com/office/officeart/2005/8/layout/list1"/>
    <dgm:cxn modelId="{D11C481F-DFD4-441C-A902-B6F42A9703A8}" type="presParOf" srcId="{40BD5A9C-7835-4475-81A7-0AF52E106578}" destId="{3A4C613C-E101-49ED-B70F-CAF4786E3F0A}" srcOrd="7" destOrd="0" presId="urn:microsoft.com/office/officeart/2005/8/layout/list1"/>
    <dgm:cxn modelId="{6EEF12AB-A32F-4C76-9ADC-877B635771DD}" type="presParOf" srcId="{40BD5A9C-7835-4475-81A7-0AF52E106578}" destId="{052EFE7C-C90E-4392-86FF-EB0CBB300335}" srcOrd="8" destOrd="0" presId="urn:microsoft.com/office/officeart/2005/8/layout/list1"/>
    <dgm:cxn modelId="{5B4E6CF9-7BEC-41EE-958F-9C1B0202F8B5}" type="presParOf" srcId="{052EFE7C-C90E-4392-86FF-EB0CBB300335}" destId="{17D5FEAA-8E4B-47A1-B691-917115CBFB6C}" srcOrd="0" destOrd="0" presId="urn:microsoft.com/office/officeart/2005/8/layout/list1"/>
    <dgm:cxn modelId="{BC47ED49-C2C0-4061-A76A-999F8799D8F6}" type="presParOf" srcId="{052EFE7C-C90E-4392-86FF-EB0CBB300335}" destId="{98896697-49A0-4217-916B-6A0A879C5EFB}" srcOrd="1" destOrd="0" presId="urn:microsoft.com/office/officeart/2005/8/layout/list1"/>
    <dgm:cxn modelId="{895D70A9-D881-4A97-A05D-43CB0DFE07AF}" type="presParOf" srcId="{40BD5A9C-7835-4475-81A7-0AF52E106578}" destId="{7E252980-3EB3-4BA0-9126-6F7C705B700D}" srcOrd="9" destOrd="0" presId="urn:microsoft.com/office/officeart/2005/8/layout/list1"/>
    <dgm:cxn modelId="{2D0F7A98-6AF4-4AD1-BFB7-30E60E44EC6A}" type="presParOf" srcId="{40BD5A9C-7835-4475-81A7-0AF52E106578}" destId="{7A8D292A-4C5C-4834-B188-06BBE8264A9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A4F51-B609-414A-802C-C3155A094C4A}">
      <dsp:nvSpPr>
        <dsp:cNvPr id="0" name=""/>
        <dsp:cNvSpPr/>
      </dsp:nvSpPr>
      <dsp:spPr>
        <a:xfrm>
          <a:off x="2698851" y="1674383"/>
          <a:ext cx="1530200" cy="143394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Взаємодія учасників і викладача</a:t>
          </a:r>
        </a:p>
      </dsp:txBody>
      <dsp:txXfrm>
        <a:off x="2922944" y="1884379"/>
        <a:ext cx="1082014" cy="1013951"/>
      </dsp:txXfrm>
    </dsp:sp>
    <dsp:sp modelId="{A110BEA3-A5AE-476F-B70E-BFD71E84181A}">
      <dsp:nvSpPr>
        <dsp:cNvPr id="0" name=""/>
        <dsp:cNvSpPr/>
      </dsp:nvSpPr>
      <dsp:spPr>
        <a:xfrm rot="16200000">
          <a:off x="3377187" y="1300981"/>
          <a:ext cx="173529" cy="429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3217" y="1412853"/>
        <a:ext cx="121470" cy="257528"/>
      </dsp:txXfrm>
    </dsp:sp>
    <dsp:sp modelId="{1B9ED587-7675-45F1-AD31-D5456797DBEA}">
      <dsp:nvSpPr>
        <dsp:cNvPr id="0" name=""/>
        <dsp:cNvSpPr/>
      </dsp:nvSpPr>
      <dsp:spPr>
        <a:xfrm>
          <a:off x="2710456" y="-102633"/>
          <a:ext cx="1506990" cy="144960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форум</a:t>
          </a:r>
        </a:p>
      </dsp:txBody>
      <dsp:txXfrm>
        <a:off x="2931150" y="109656"/>
        <a:ext cx="1065602" cy="1025024"/>
      </dsp:txXfrm>
    </dsp:sp>
    <dsp:sp modelId="{741C3E72-1135-443F-BC39-2E85B89BB527}">
      <dsp:nvSpPr>
        <dsp:cNvPr id="0" name=""/>
        <dsp:cNvSpPr/>
      </dsp:nvSpPr>
      <dsp:spPr>
        <a:xfrm rot="21554478">
          <a:off x="4336620" y="2163474"/>
          <a:ext cx="259375" cy="429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6623" y="2249831"/>
        <a:ext cx="181563" cy="257528"/>
      </dsp:txXfrm>
    </dsp:sp>
    <dsp:sp modelId="{6FAD27F7-31ED-40D5-B92E-4EB72E69AA3A}">
      <dsp:nvSpPr>
        <dsp:cNvPr id="0" name=""/>
        <dsp:cNvSpPr/>
      </dsp:nvSpPr>
      <dsp:spPr>
        <a:xfrm>
          <a:off x="4718259" y="1594929"/>
          <a:ext cx="1493571" cy="1539851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інструкції</a:t>
          </a:r>
        </a:p>
      </dsp:txBody>
      <dsp:txXfrm>
        <a:off x="4936987" y="1820435"/>
        <a:ext cx="1056115" cy="1088839"/>
      </dsp:txXfrm>
    </dsp:sp>
    <dsp:sp modelId="{C42DB86E-9058-4784-BB09-D62AF07D808C}">
      <dsp:nvSpPr>
        <dsp:cNvPr id="0" name=""/>
        <dsp:cNvSpPr/>
      </dsp:nvSpPr>
      <dsp:spPr>
        <a:xfrm rot="5400000">
          <a:off x="3382911" y="3042039"/>
          <a:ext cx="162081" cy="429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7223" y="3103569"/>
        <a:ext cx="113457" cy="257528"/>
      </dsp:txXfrm>
    </dsp:sp>
    <dsp:sp modelId="{B28E812C-739B-4187-A8E8-D7865FD84910}">
      <dsp:nvSpPr>
        <dsp:cNvPr id="0" name=""/>
        <dsp:cNvSpPr/>
      </dsp:nvSpPr>
      <dsp:spPr>
        <a:xfrm>
          <a:off x="2710456" y="3414140"/>
          <a:ext cx="1506990" cy="1492801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чат</a:t>
          </a:r>
        </a:p>
      </dsp:txBody>
      <dsp:txXfrm>
        <a:off x="2931150" y="3632756"/>
        <a:ext cx="1065602" cy="1055569"/>
      </dsp:txXfrm>
    </dsp:sp>
    <dsp:sp modelId="{E6D450E2-FF09-4B0A-9492-25F09B492F0F}">
      <dsp:nvSpPr>
        <dsp:cNvPr id="0" name=""/>
        <dsp:cNvSpPr/>
      </dsp:nvSpPr>
      <dsp:spPr>
        <a:xfrm rot="10816335">
          <a:off x="2357655" y="2172064"/>
          <a:ext cx="241120" cy="4292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429991" y="2258078"/>
        <a:ext cx="168784" cy="257528"/>
      </dsp:txXfrm>
    </dsp:sp>
    <dsp:sp modelId="{36F980F2-642D-42FD-9FDC-7DB70F88CB94}">
      <dsp:nvSpPr>
        <dsp:cNvPr id="0" name=""/>
        <dsp:cNvSpPr/>
      </dsp:nvSpPr>
      <dsp:spPr>
        <a:xfrm>
          <a:off x="720085" y="1601123"/>
          <a:ext cx="1523843" cy="156162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коментарі</a:t>
          </a:r>
        </a:p>
      </dsp:txBody>
      <dsp:txXfrm>
        <a:off x="943247" y="1829818"/>
        <a:ext cx="1077519" cy="1104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D4FCC-BA30-4E36-9699-53389C3A3724}">
      <dsp:nvSpPr>
        <dsp:cNvPr id="0" name=""/>
        <dsp:cNvSpPr/>
      </dsp:nvSpPr>
      <dsp:spPr>
        <a:xfrm>
          <a:off x="0" y="211527"/>
          <a:ext cx="7272808" cy="454550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40D3F-F2C3-49B1-8307-088A90498D21}">
      <dsp:nvSpPr>
        <dsp:cNvPr id="0" name=""/>
        <dsp:cNvSpPr/>
      </dsp:nvSpPr>
      <dsp:spPr>
        <a:xfrm>
          <a:off x="716371" y="3591565"/>
          <a:ext cx="167274" cy="167274"/>
        </a:xfrm>
        <a:prstGeom prst="ellipse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31BE1-CECD-47D7-B4E3-6E7C40F8F3A9}">
      <dsp:nvSpPr>
        <dsp:cNvPr id="0" name=""/>
        <dsp:cNvSpPr/>
      </dsp:nvSpPr>
      <dsp:spPr>
        <a:xfrm>
          <a:off x="504055" y="3818137"/>
          <a:ext cx="1256613" cy="136643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635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тестування</a:t>
          </a:r>
        </a:p>
      </dsp:txBody>
      <dsp:txXfrm>
        <a:off x="504055" y="3818137"/>
        <a:ext cx="1256613" cy="1366438"/>
      </dsp:txXfrm>
    </dsp:sp>
    <dsp:sp modelId="{087A30D6-2F4E-40CA-AAC6-EB7F220F3418}">
      <dsp:nvSpPr>
        <dsp:cNvPr id="0" name=""/>
        <dsp:cNvSpPr/>
      </dsp:nvSpPr>
      <dsp:spPr>
        <a:xfrm>
          <a:off x="1621836" y="2721555"/>
          <a:ext cx="261821" cy="261821"/>
        </a:xfrm>
        <a:prstGeom prst="ellipse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58626-10DA-4570-B3A3-7AD13B228E91}">
      <dsp:nvSpPr>
        <dsp:cNvPr id="0" name=""/>
        <dsp:cNvSpPr/>
      </dsp:nvSpPr>
      <dsp:spPr>
        <a:xfrm>
          <a:off x="1728190" y="2847977"/>
          <a:ext cx="1207286" cy="233659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734" tIns="0" rIns="0" bIns="0" numCol="1" spcCol="1270" anchor="t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uk-UA" sz="1800" kern="1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завдань</a:t>
          </a:r>
        </a:p>
      </dsp:txBody>
      <dsp:txXfrm>
        <a:off x="1728190" y="2847977"/>
        <a:ext cx="1207286" cy="2336598"/>
      </dsp:txXfrm>
    </dsp:sp>
    <dsp:sp modelId="{FD56485D-1EE1-4A2F-A7AA-EFA88B48DDBD}">
      <dsp:nvSpPr>
        <dsp:cNvPr id="0" name=""/>
        <dsp:cNvSpPr/>
      </dsp:nvSpPr>
      <dsp:spPr>
        <a:xfrm>
          <a:off x="2785485" y="2027911"/>
          <a:ext cx="349094" cy="349094"/>
        </a:xfrm>
        <a:prstGeom prst="ellipse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FCF53-F1A7-4A28-8377-5AA0984B5EBD}">
      <dsp:nvSpPr>
        <dsp:cNvPr id="0" name=""/>
        <dsp:cNvSpPr/>
      </dsp:nvSpPr>
      <dsp:spPr>
        <a:xfrm>
          <a:off x="2934584" y="2266537"/>
          <a:ext cx="1403651" cy="291803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78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поточний</a:t>
          </a:r>
        </a:p>
      </dsp:txBody>
      <dsp:txXfrm>
        <a:off x="2934584" y="2266537"/>
        <a:ext cx="1403651" cy="2918038"/>
      </dsp:txXfrm>
    </dsp:sp>
    <dsp:sp modelId="{75B94AD1-622F-4D9E-BC08-06F9E332B273}">
      <dsp:nvSpPr>
        <dsp:cNvPr id="0" name=""/>
        <dsp:cNvSpPr/>
      </dsp:nvSpPr>
      <dsp:spPr>
        <a:xfrm>
          <a:off x="4138227" y="1486087"/>
          <a:ext cx="450914" cy="450914"/>
        </a:xfrm>
        <a:prstGeom prst="ellipse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AAFF9-9903-46E5-8B26-572A18A5C77A}">
      <dsp:nvSpPr>
        <dsp:cNvPr id="0" name=""/>
        <dsp:cNvSpPr/>
      </dsp:nvSpPr>
      <dsp:spPr>
        <a:xfrm>
          <a:off x="4248476" y="1888748"/>
          <a:ext cx="1684978" cy="329582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3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підсумковий</a:t>
          </a:r>
        </a:p>
      </dsp:txBody>
      <dsp:txXfrm>
        <a:off x="4248476" y="1888748"/>
        <a:ext cx="1684978" cy="3295827"/>
      </dsp:txXfrm>
    </dsp:sp>
    <dsp:sp modelId="{A332B5CB-C1BF-4724-9F40-C38B57887A19}">
      <dsp:nvSpPr>
        <dsp:cNvPr id="0" name=""/>
        <dsp:cNvSpPr/>
      </dsp:nvSpPr>
      <dsp:spPr>
        <a:xfrm>
          <a:off x="5530970" y="1124264"/>
          <a:ext cx="574551" cy="574551"/>
        </a:xfrm>
        <a:prstGeom prst="ellipse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B9C34-B3E2-4CD5-B672-8ADF19E8CA96}">
      <dsp:nvSpPr>
        <dsp:cNvPr id="0" name=""/>
        <dsp:cNvSpPr/>
      </dsp:nvSpPr>
      <dsp:spPr>
        <a:xfrm>
          <a:off x="5818246" y="1588808"/>
          <a:ext cx="1454561" cy="3595767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443" tIns="0" rIns="0" bIns="0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r>
            <a:rPr lang="uk-UA" sz="1800" b="1" kern="12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b="1" kern="1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викладача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>
            <a:solidFill>
              <a:schemeClr val="bg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18246" y="1588808"/>
        <a:ext cx="1454561" cy="3595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F6769-B469-4870-B467-E2D9C9A5430D}">
      <dsp:nvSpPr>
        <dsp:cNvPr id="0" name=""/>
        <dsp:cNvSpPr/>
      </dsp:nvSpPr>
      <dsp:spPr>
        <a:xfrm>
          <a:off x="0" y="962841"/>
          <a:ext cx="662738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DDA61-BCEF-4486-B01E-CC3048D3EEA4}">
      <dsp:nvSpPr>
        <dsp:cNvPr id="0" name=""/>
        <dsp:cNvSpPr/>
      </dsp:nvSpPr>
      <dsp:spPr>
        <a:xfrm>
          <a:off x="268097" y="0"/>
          <a:ext cx="6309918" cy="108597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349" tIns="0" rIns="17534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5">
                  <a:lumMod val="50000"/>
                </a:schemeClr>
              </a:solidFill>
            </a:rPr>
            <a:t>Ви згадали будову атома й атомного ядра, довідалися про ядерні сили</a:t>
          </a:r>
        </a:p>
      </dsp:txBody>
      <dsp:txXfrm>
        <a:off x="321110" y="53013"/>
        <a:ext cx="6203892" cy="979945"/>
      </dsp:txXfrm>
    </dsp:sp>
    <dsp:sp modelId="{BF77C8B5-04F9-4F67-9CEA-1B236A8E3DB9}">
      <dsp:nvSpPr>
        <dsp:cNvPr id="0" name=""/>
        <dsp:cNvSpPr/>
      </dsp:nvSpPr>
      <dsp:spPr>
        <a:xfrm>
          <a:off x="0" y="2279582"/>
          <a:ext cx="662738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36211-89A2-4C01-8421-0ECFDAD72F23}">
      <dsp:nvSpPr>
        <dsp:cNvPr id="0" name=""/>
        <dsp:cNvSpPr/>
      </dsp:nvSpPr>
      <dsp:spPr>
        <a:xfrm>
          <a:off x="327871" y="1246168"/>
          <a:ext cx="6298774" cy="109498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349" tIns="0" rIns="17534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5">
                  <a:lumMod val="50000"/>
                </a:schemeClr>
              </a:solidFill>
            </a:rPr>
            <a:t>Ви дізнались, про явище радіоактивності, з</a:t>
          </a:r>
          <a:r>
            <a:rPr lang="en-US" sz="2000" kern="1200" dirty="0">
              <a:solidFill>
                <a:schemeClr val="accent5">
                  <a:lumMod val="50000"/>
                </a:schemeClr>
              </a:solidFill>
            </a:rPr>
            <a:t>`</a:t>
          </a:r>
          <a:r>
            <a:rPr lang="uk-UA" sz="2000" kern="1200" dirty="0">
              <a:solidFill>
                <a:schemeClr val="accent5">
                  <a:lumMod val="50000"/>
                </a:schemeClr>
              </a:solidFill>
            </a:rPr>
            <a:t>ясували природу радіоактивного випромінювання</a:t>
          </a:r>
        </a:p>
      </dsp:txBody>
      <dsp:txXfrm>
        <a:off x="381324" y="1299621"/>
        <a:ext cx="6191868" cy="988075"/>
      </dsp:txXfrm>
    </dsp:sp>
    <dsp:sp modelId="{7A8D292A-4C5C-4834-B188-06BBE8264A96}">
      <dsp:nvSpPr>
        <dsp:cNvPr id="0" name=""/>
        <dsp:cNvSpPr/>
      </dsp:nvSpPr>
      <dsp:spPr>
        <a:xfrm>
          <a:off x="0" y="3555808"/>
          <a:ext cx="6627380" cy="4022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96697-49A0-4217-916B-6A0A879C5EFB}">
      <dsp:nvSpPr>
        <dsp:cNvPr id="0" name=""/>
        <dsp:cNvSpPr/>
      </dsp:nvSpPr>
      <dsp:spPr>
        <a:xfrm>
          <a:off x="325627" y="2580002"/>
          <a:ext cx="6300153" cy="107693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349" tIns="0" rIns="17534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5">
                  <a:lumMod val="50000"/>
                </a:schemeClr>
              </a:solidFill>
            </a:rPr>
            <a:t>Ви ознайомились з фізичними величинами, які характеризують радіоактивне випромінювання</a:t>
          </a:r>
        </a:p>
      </dsp:txBody>
      <dsp:txXfrm>
        <a:off x="378199" y="2632574"/>
        <a:ext cx="6195009" cy="971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80BFD3B-3117-4C01-AC25-6825A28760EB}" type="datetimeFigureOut">
              <a:rPr lang="uk-UA"/>
              <a:pPr>
                <a:defRPr/>
              </a:pPr>
              <a:t>07.05.2020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853811-B6A9-4A87-ACD5-30357DCB0F4D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2033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6766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7190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579430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741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02029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992237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0234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12900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317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6437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53364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0486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4829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557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6167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71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1291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48AAF0-763E-4A86-BCCF-637DA94CAA5D}" type="datetimeFigureOut">
              <a:rPr lang="ru-RU" smtClean="0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532CD-1D93-4009-A8AF-E91A0762E676}" type="slidenum">
              <a:rPr lang="ru-RU" altLang="uk-UA" smtClean="0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41136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  <p:sldLayoutId id="2147483962" r:id="rId15"/>
    <p:sldLayoutId id="2147483963" r:id="rId16"/>
    <p:sldLayoutId id="21474839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ipt-psu.lpnu.ua/course/view.php?id=137#section-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99592" y="692697"/>
            <a:ext cx="7632848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100" b="1" i="1" dirty="0">
                <a:solidFill>
                  <a:schemeClr val="accent2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Дистанційний курс «Атомна фізика</a:t>
            </a:r>
            <a:r>
              <a:rPr lang="uk-UA" sz="5100" b="1" i="1" dirty="0">
                <a:solidFill>
                  <a:schemeClr val="accent2">
                    <a:lumMod val="50000"/>
                  </a:schemeClr>
                </a:solidFill>
              </a:rPr>
              <a:t>»</a:t>
            </a:r>
            <a:br>
              <a:rPr lang="uk-UA" sz="5100" b="1" i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uk-UA" sz="5100" b="1" i="1" dirty="0">
                <a:solidFill>
                  <a:schemeClr val="accent2">
                    <a:lumMod val="50000"/>
                  </a:schemeClr>
                </a:solidFill>
              </a:rPr>
            </a:br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2499FB02-7D1A-4C03-B08A-BC8CBD4D5C65}"/>
              </a:ext>
            </a:extLst>
          </p:cNvPr>
          <p:cNvSpPr/>
          <p:nvPr/>
        </p:nvSpPr>
        <p:spPr>
          <a:xfrm>
            <a:off x="1691680" y="4293096"/>
            <a:ext cx="6336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Слухачі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: 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рекомендовано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учням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9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класу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школи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	     (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всі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бажаючі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відновити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 в пам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`</a:t>
            </a:r>
            <a:r>
              <a:rPr lang="uk-UA" i="1" dirty="0">
                <a:solidFill>
                  <a:schemeClr val="accent2">
                    <a:lumMod val="50000"/>
                  </a:schemeClr>
                </a:solidFill>
              </a:rPr>
              <a:t>яті знання з теми)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Термін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</a:rPr>
              <a:t>місяць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. (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рекомендований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термін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				(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можна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швидше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)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309634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Автор курсу: </a:t>
            </a:r>
            <a:b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вчитель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фізики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ЛУГГ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ім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О.Степанів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 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</a:rPr>
              <a:t>Оксана </a:t>
            </a:r>
            <a:r>
              <a:rPr lang="ru-RU" sz="3000" b="1" i="1" dirty="0" err="1">
                <a:solidFill>
                  <a:schemeClr val="accent2">
                    <a:lumMod val="50000"/>
                  </a:schemeClr>
                </a:solidFill>
              </a:rPr>
              <a:t>Хархаліс</a:t>
            </a:r>
            <a:endParaRPr lang="uk-UA" sz="30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06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539C6E4-81E7-4E4E-B0AE-2161DD61F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9550" y="4278312"/>
            <a:ext cx="3644900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12D5958-ABA8-4791-92A3-60E1A950E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96272"/>
            <a:ext cx="6984776" cy="2387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3000" b="1" i="1" dirty="0">
                <a:solidFill>
                  <a:schemeClr val="accent2">
                    <a:lumMod val="50000"/>
                  </a:schemeClr>
                </a:solidFill>
              </a:rPr>
              <a:t>Мета курсу: 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ознайомити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слухачів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базовими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поняттями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законами і принципами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ядерної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фізики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з принципом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ядерних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реакторів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навчити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застосовувати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основні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закони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ядерної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фізики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розв’язку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конкретних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задач.</a:t>
            </a:r>
            <a:endParaRPr lang="uk-UA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7836" y="22657"/>
            <a:ext cx="7467600" cy="6524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cap="none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КУРСУ</a:t>
            </a:r>
            <a:r>
              <a:rPr lang="uk-UA" sz="4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899591" y="836713"/>
            <a:ext cx="7718891" cy="49685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chemeClr val="accent5">
                    <a:lumMod val="50000"/>
                  </a:schemeClr>
                </a:solidFill>
              </a:rPr>
              <a:t>Сучасна модель атома. Ядерні сили. Ізотопи.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chemeClr val="accent5">
                    <a:lumMod val="50000"/>
                  </a:schemeClr>
                </a:solidFill>
              </a:rPr>
              <a:t>Радіоактивність. Склад радіоактивного випромінювання.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200" dirty="0">
                <a:solidFill>
                  <a:schemeClr val="accent5">
                    <a:lumMod val="50000"/>
                  </a:schemeClr>
                </a:solidFill>
              </a:rPr>
              <a:t>Період піврозпаду радіонукліда. Активність радіоактивної речовини</a:t>
            </a:r>
            <a:r>
              <a:rPr lang="uk-UA" sz="22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 err="1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Йонізуюча</a:t>
            </a:r>
            <a:r>
              <a:rPr lang="uk-UA" altLang="ru-RU" sz="22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дія радіоактивного випромінювання. Природній радіоактивний фон. Дозиметри.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Ланцюгова ядерна реакція. Ядерний реактор.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Атомні електростанції. Атомна енергетика України.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22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Термоядерні реакції. Енергія Сонця й зір.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uk-UA" altLang="ru-RU" sz="2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12776EEA-31EB-4B78-B4A2-A46997B7DA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6010713"/>
              </p:ext>
            </p:extLst>
          </p:nvPr>
        </p:nvGraphicFramePr>
        <p:xfrm>
          <a:off x="1115616" y="1844824"/>
          <a:ext cx="6912768" cy="4804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B99FEDB-6795-4208-8DC9-D2A4FEEB7A22}"/>
              </a:ext>
            </a:extLst>
          </p:cNvPr>
          <p:cNvSpPr txBox="1">
            <a:spLocks/>
          </p:cNvSpPr>
          <p:nvPr/>
        </p:nvSpPr>
        <p:spPr>
          <a:xfrm>
            <a:off x="755576" y="0"/>
            <a:ext cx="7776864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співпраця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викладачем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учасниками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навчальної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групи</a:t>
            </a:r>
            <a:endParaRPr lang="uk-UA" b="1" i="1" cap="none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B99FEDB-6795-4208-8DC9-D2A4FEEB7A22}"/>
              </a:ext>
            </a:extLst>
          </p:cNvPr>
          <p:cNvSpPr txBox="1">
            <a:spLocks/>
          </p:cNvSpPr>
          <p:nvPr/>
        </p:nvSpPr>
        <p:spPr>
          <a:xfrm>
            <a:off x="575556" y="415174"/>
            <a:ext cx="820891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uk-UA" sz="4000" b="1" i="1" dirty="0">
                <a:solidFill>
                  <a:schemeClr val="accent3">
                    <a:lumMod val="50000"/>
                  </a:schemeClr>
                </a:solidFill>
              </a:rPr>
              <a:t>контроль виконання завдань</a:t>
            </a:r>
            <a:endParaRPr lang="uk-UA" sz="4000" b="1" i="1" cap="none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3BBF097-4119-495F-B1CE-A1D5E922A5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138052"/>
              </p:ext>
            </p:extLst>
          </p:nvPr>
        </p:nvGraphicFramePr>
        <p:xfrm>
          <a:off x="1043608" y="1124744"/>
          <a:ext cx="727280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435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B99FEDB-6795-4208-8DC9-D2A4FEEB7A22}"/>
              </a:ext>
            </a:extLst>
          </p:cNvPr>
          <p:cNvSpPr txBox="1">
            <a:spLocks/>
          </p:cNvSpPr>
          <p:nvPr/>
        </p:nvSpPr>
        <p:spPr>
          <a:xfrm>
            <a:off x="899592" y="-32224"/>
            <a:ext cx="7848872" cy="6408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uk-UA" sz="4000" b="1" i="1" dirty="0">
                <a:solidFill>
                  <a:schemeClr val="accent4">
                    <a:lumMod val="50000"/>
                  </a:schemeClr>
                </a:solidFill>
              </a:rPr>
              <a:t>РЕЗУЛЬТАТ ПРОХОДЖЕННЯ КУРСУ</a:t>
            </a:r>
            <a:endParaRPr lang="uk-UA" sz="4000" b="1" i="1" cap="none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9C7BCB7-998E-42DD-9801-42D16B5B1C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489213"/>
              </p:ext>
            </p:extLst>
          </p:nvPr>
        </p:nvGraphicFramePr>
        <p:xfrm>
          <a:off x="1545020" y="767127"/>
          <a:ext cx="66273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увати 4">
            <a:extLst>
              <a:ext uri="{FF2B5EF4-FFF2-40B4-BE49-F238E27FC236}">
                <a16:creationId xmlns:a16="http://schemas.microsoft.com/office/drawing/2014/main" id="{769ACA59-8BC7-4890-8676-9B746E6D563C}"/>
              </a:ext>
            </a:extLst>
          </p:cNvPr>
          <p:cNvGrpSpPr/>
          <p:nvPr/>
        </p:nvGrpSpPr>
        <p:grpSpPr>
          <a:xfrm>
            <a:off x="1836730" y="4725144"/>
            <a:ext cx="6335670" cy="1071246"/>
            <a:chOff x="239688" y="2992753"/>
            <a:chExt cx="5804291" cy="107124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" name="Прямокутник: округлені кути 5">
              <a:extLst>
                <a:ext uri="{FF2B5EF4-FFF2-40B4-BE49-F238E27FC236}">
                  <a16:creationId xmlns:a16="http://schemas.microsoft.com/office/drawing/2014/main" id="{5D3B2A11-6854-4250-AD3A-0A633FA36177}"/>
                </a:ext>
              </a:extLst>
            </p:cNvPr>
            <p:cNvSpPr/>
            <p:nvPr/>
          </p:nvSpPr>
          <p:spPr>
            <a:xfrm>
              <a:off x="239688" y="2992753"/>
              <a:ext cx="5804291" cy="107124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кутник: округлені кути 4">
              <a:extLst>
                <a:ext uri="{FF2B5EF4-FFF2-40B4-BE49-F238E27FC236}">
                  <a16:creationId xmlns:a16="http://schemas.microsoft.com/office/drawing/2014/main" id="{11E91D1E-00E3-46C0-8084-98D55176A0F5}"/>
                </a:ext>
              </a:extLst>
            </p:cNvPr>
            <p:cNvSpPr txBox="1"/>
            <p:nvPr/>
          </p:nvSpPr>
          <p:spPr>
            <a:xfrm>
              <a:off x="291982" y="3045047"/>
              <a:ext cx="5699703" cy="96665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uk-UA" sz="2000" kern="1200" dirty="0">
                  <a:solidFill>
                    <a:schemeClr val="accent5">
                      <a:lumMod val="50000"/>
                    </a:schemeClr>
                  </a:solidFill>
                </a:rPr>
                <a:t>Ви з</a:t>
              </a:r>
              <a:r>
                <a:rPr lang="en-US" sz="2000" kern="1200" dirty="0">
                  <a:solidFill>
                    <a:schemeClr val="accent5">
                      <a:lumMod val="50000"/>
                    </a:schemeClr>
                  </a:solidFill>
                </a:rPr>
                <a:t>`</a:t>
              </a:r>
              <a:r>
                <a:rPr lang="uk-UA" sz="2000" kern="1200" dirty="0">
                  <a:solidFill>
                    <a:schemeClr val="accent5">
                      <a:lumMod val="50000"/>
                    </a:schemeClr>
                  </a:solidFill>
                </a:rPr>
                <a:t>ясували як і де відбуваються реакції поділу і синтезу </a:t>
              </a:r>
              <a:r>
                <a:rPr lang="uk-UA" sz="2000" kern="1200" dirty="0" err="1">
                  <a:solidFill>
                    <a:schemeClr val="accent5">
                      <a:lumMod val="50000"/>
                    </a:schemeClr>
                  </a:solidFill>
                </a:rPr>
                <a:t>ядер</a:t>
              </a:r>
              <a:r>
                <a:rPr lang="uk-UA" sz="2000" kern="1200" dirty="0">
                  <a:solidFill>
                    <a:schemeClr val="accent5">
                      <a:lumMod val="50000"/>
                    </a:schemeClr>
                  </a:solidFill>
                </a:rPr>
                <a:t>.</a:t>
              </a:r>
            </a:p>
          </p:txBody>
        </p:sp>
      </p:grpSp>
      <p:sp>
        <p:nvSpPr>
          <p:cNvPr id="16" name="Прямокутник: округлені кути 15">
            <a:extLst>
              <a:ext uri="{FF2B5EF4-FFF2-40B4-BE49-F238E27FC236}">
                <a16:creationId xmlns:a16="http://schemas.microsoft.com/office/drawing/2014/main" id="{57F5C2FC-781E-4610-8A80-696751AD07D3}"/>
              </a:ext>
            </a:extLst>
          </p:cNvPr>
          <p:cNvSpPr/>
          <p:nvPr/>
        </p:nvSpPr>
        <p:spPr>
          <a:xfrm>
            <a:off x="1873622" y="5954933"/>
            <a:ext cx="6298777" cy="9030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uk-UA" sz="2000" dirty="0">
                <a:solidFill>
                  <a:schemeClr val="accent5">
                    <a:lumMod val="50000"/>
                  </a:schemeClr>
                </a:solidFill>
              </a:rPr>
              <a:t>Ви дізнались, як працює ядерний реактор, скільки атомних електростанцій в Україні</a:t>
            </a:r>
          </a:p>
        </p:txBody>
      </p:sp>
      <p:sp>
        <p:nvSpPr>
          <p:cNvPr id="17" name="Прямокутник 16">
            <a:extLst>
              <a:ext uri="{FF2B5EF4-FFF2-40B4-BE49-F238E27FC236}">
                <a16:creationId xmlns:a16="http://schemas.microsoft.com/office/drawing/2014/main" id="{A7D57E96-F554-4BD9-9777-714D16F4B9E4}"/>
              </a:ext>
            </a:extLst>
          </p:cNvPr>
          <p:cNvSpPr/>
          <p:nvPr/>
        </p:nvSpPr>
        <p:spPr>
          <a:xfrm>
            <a:off x="1545020" y="5672284"/>
            <a:ext cx="6627380" cy="3528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57487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Синя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хем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хема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Схема</Template>
  <TotalTime>1225</TotalTime>
  <Words>250</Words>
  <Application>Microsoft Office PowerPoint</Application>
  <PresentationFormat>Екран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Tw Cen MT</vt:lpstr>
      <vt:lpstr>Wingdings</vt:lpstr>
      <vt:lpstr>Схема</vt:lpstr>
      <vt:lpstr>Дистанційний курс «Атомна фізика»  </vt:lpstr>
      <vt:lpstr>Автор курсу:   вчитель фізики ЛУГГ ім. О.Степанів,   Оксана Хархаліс</vt:lpstr>
      <vt:lpstr>Презентація PowerPoint</vt:lpstr>
      <vt:lpstr>СТРУКТУРА КУРСУ: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Увага! Увага! Увага</dc:title>
  <dc:creator>Тетяна Ярославiвна</dc:creator>
  <cp:lastModifiedBy>Mama</cp:lastModifiedBy>
  <cp:revision>92</cp:revision>
  <dcterms:created xsi:type="dcterms:W3CDTF">2017-11-02T22:32:06Z</dcterms:created>
  <dcterms:modified xsi:type="dcterms:W3CDTF">2020-05-07T18:23:03Z</dcterms:modified>
</cp:coreProperties>
</file>